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6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>
      <p:ext uri="{19B8F6BF-5375-455C-9EA6-DF929625EA0E}">
        <p15:presenceInfo xmlns:p15="http://schemas.microsoft.com/office/powerpoint/2012/main" userId="Mike" providerId="None"/>
      </p:ext>
    </p:extLst>
  </p:cmAuthor>
  <p:cmAuthor id="2" name="Bill Shvodian" initials="WMS" lastIdx="4" clrIdx="1">
    <p:extLst>
      <p:ext uri="{19B8F6BF-5375-455C-9EA6-DF929625EA0E}">
        <p15:presenceInfo xmlns:p15="http://schemas.microsoft.com/office/powerpoint/2012/main" userId="Bill Shvodi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9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295BA-8FE6-4671-BFD5-7CD9F2CE2664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916" y="1087621"/>
            <a:ext cx="7772400" cy="2387600"/>
          </a:xfrm>
        </p:spPr>
        <p:txBody>
          <a:bodyPr/>
          <a:lstStyle/>
          <a:p>
            <a:r>
              <a:rPr lang="en-US" dirty="0"/>
              <a:t>WF for CA ACS BW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#86bis 		R</a:t>
            </a:r>
            <a:r>
              <a:rPr lang="en-US" altLang="zh-CN" sz="2400" b="1" dirty="0"/>
              <a:t>4-1805784</a:t>
            </a:r>
            <a:r>
              <a:rPr lang="en-GB" altLang="zh-CN" sz="2400" b="1" dirty="0"/>
              <a:t>                                                                         Melbourne, AU, 16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April, 2018</a:t>
            </a:r>
            <a:endParaRPr lang="zh-CN" altLang="zh-CN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EB5E97-7FDA-4E5B-9786-99AC9E40DC0D}"/>
              </a:ext>
            </a:extLst>
          </p:cNvPr>
          <p:cNvSpPr txBox="1">
            <a:spLocks/>
          </p:cNvSpPr>
          <p:nvPr/>
        </p:nvSpPr>
        <p:spPr>
          <a:xfrm>
            <a:off x="487516" y="3712028"/>
            <a:ext cx="7772400" cy="9823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Qualcomm, Inc.</a:t>
            </a:r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42C02-F327-4A0D-9C74-693879BAF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5BE765-440C-4708-A0B1-3A4D87531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050"/>
            <a:ext cx="7886700" cy="463391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/>
              <a:t>Companies have provided their views on CA ACS level based on previous agreement [1], where the jammer BW was the sum of the component carrier BW's.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Intel [2] proposed 16dB relaxation ACS level to ensure ACS jammer &lt;= IBB1 jammer level  based on [1]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err="1"/>
              <a:t>Huaweii</a:t>
            </a:r>
            <a:r>
              <a:rPr lang="en-US" dirty="0"/>
              <a:t> [3] proposed 3dB relaxation on ACS level based on [1] regardless of CA BW, and they proposed that using jammer BW for CA &gt; 2CC is FFS.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Qualcomm [4] proposes to revise it's own working agreement by providing 2 options for Jammer BW for CA ACS with ACS level of [33] – 10*log(</a:t>
            </a:r>
            <a:r>
              <a:rPr lang="en-US" dirty="0" err="1"/>
              <a:t>Agg_BW</a:t>
            </a:r>
            <a:r>
              <a:rPr lang="en-US" dirty="0"/>
              <a:t>/100M) for the fixed jammer BW; per DoCoMo old paper [5].</a:t>
            </a:r>
          </a:p>
          <a:p>
            <a:pPr marL="971550" lvl="1" indent="-514350">
              <a:buFont typeface="+mj-lt"/>
              <a:buAutoNum type="arabicParenR"/>
            </a:pPr>
            <a:r>
              <a:rPr lang="en-US" dirty="0"/>
              <a:t>Example. CA BW = 110M,  ACS level ~ 33dB</a:t>
            </a:r>
          </a:p>
          <a:p>
            <a:pPr marL="971550" lvl="1" indent="-514350">
              <a:buFont typeface="+mj-lt"/>
              <a:buAutoNum type="arabicParenR"/>
            </a:pPr>
            <a:r>
              <a:rPr lang="en-US" dirty="0"/>
              <a:t>Example CA BW = 200M, ACS level ~ 30dB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Qualcomm has the following concern on excessive jammer BW are as follows:</a:t>
            </a:r>
          </a:p>
          <a:p>
            <a:pPr marL="0" indent="0">
              <a:buNone/>
            </a:pPr>
            <a:r>
              <a:rPr lang="en-US" dirty="0"/>
              <a:t>-The typical blocker BW in NR bands from </a:t>
            </a:r>
            <a:r>
              <a:rPr lang="en-US" dirty="0" err="1"/>
              <a:t>gNB</a:t>
            </a:r>
            <a:r>
              <a:rPr lang="en-US" dirty="0"/>
              <a:t> will vary from 50M to 100M.</a:t>
            </a:r>
          </a:p>
          <a:p>
            <a:pPr marL="0" indent="0">
              <a:buNone/>
            </a:pPr>
            <a:r>
              <a:rPr lang="en-US" dirty="0"/>
              <a:t>-When close to </a:t>
            </a:r>
            <a:r>
              <a:rPr lang="en-US" dirty="0" err="1"/>
              <a:t>gNB</a:t>
            </a:r>
            <a:r>
              <a:rPr lang="en-US" dirty="0"/>
              <a:t>, the blocker BW (50M-100M) will dominate.</a:t>
            </a:r>
          </a:p>
          <a:p>
            <a:pPr marL="0" indent="0">
              <a:buNone/>
            </a:pPr>
            <a:r>
              <a:rPr lang="en-US" dirty="0"/>
              <a:t>-Excessive Relaxation of ACS level will compromise system performance</a:t>
            </a:r>
          </a:p>
        </p:txBody>
      </p:sp>
    </p:spTree>
    <p:extLst>
      <p:ext uri="{BB962C8B-B14F-4D97-AF65-F5344CB8AC3E}">
        <p14:creationId xmlns:p14="http://schemas.microsoft.com/office/powerpoint/2010/main" val="302145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42C02-F327-4A0D-9C74-693879BAF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5BE765-440C-4708-A0B1-3A4D87531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1690689"/>
            <a:ext cx="8665029" cy="463391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/>
              <a:t>Encourage companies to evaluate and study ACS level for </a:t>
            </a:r>
            <a:r>
              <a:rPr lang="en-US" dirty="0">
                <a:highlight>
                  <a:srgbClr val="FFFF00"/>
                </a:highlight>
              </a:rPr>
              <a:t>fixed jammer BW of 100MHz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The target ACS level is [33] – 10*log(</a:t>
            </a:r>
            <a:r>
              <a:rPr lang="en-US" dirty="0" err="1"/>
              <a:t>Agg_BW</a:t>
            </a:r>
            <a:r>
              <a:rPr lang="en-US" dirty="0"/>
              <a:t>/100M).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Supporting Operators for 100MHz fixed jammer BW are DoCoMo, KDDI, and Softbank</a:t>
            </a:r>
          </a:p>
          <a:p>
            <a:pPr marL="514350" indent="-514350">
              <a:buFont typeface="+mj-lt"/>
              <a:buAutoNum type="arabicParenR"/>
            </a:pPr>
            <a:endParaRPr lang="en-US" dirty="0"/>
          </a:p>
          <a:p>
            <a:pPr marL="514350" indent="-514350">
              <a:buFont typeface="+mj-lt"/>
              <a:buAutoNum type="arabi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46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42C02-F327-4A0D-9C74-693879BAF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21583"/>
            <a:ext cx="7886700" cy="1325563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5BE765-440C-4708-A0B1-3A4D87531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647146"/>
            <a:ext cx="78867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[1] R4-1802267, “2DL/1UL intra-band contiguous NR CA ACS, IBB for NR bands in Sub 6”, Qualcomm Incorporated.</a:t>
            </a:r>
          </a:p>
          <a:p>
            <a:pPr marL="0" indent="0">
              <a:buNone/>
            </a:pPr>
            <a:r>
              <a:rPr lang="en-US" dirty="0"/>
              <a:t>[2] R4-1804141, “ACS and IBB requirements for 2DL/1UL intra-band contiguous CA ”, Intel Corporation.</a:t>
            </a:r>
          </a:p>
          <a:p>
            <a:pPr marL="0" indent="0">
              <a:buNone/>
            </a:pPr>
            <a:r>
              <a:rPr lang="en-US" dirty="0"/>
              <a:t>[3] R4-1804443, “Discussion of sub-6 intra-band contiguous CA ACS/IBB requirement ”, Huawei, </a:t>
            </a:r>
            <a:r>
              <a:rPr lang="en-US" dirty="0" err="1"/>
              <a:t>HiSilicon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[4] R4-1802267, “2DL/1UL intra-band contiguous NR CA ACS, IBB for NR bands in Sub 6”, Qualcomm Incorporated.</a:t>
            </a:r>
          </a:p>
          <a:p>
            <a:pPr marL="0" indent="0">
              <a:buNone/>
            </a:pPr>
            <a:r>
              <a:rPr lang="en-US" dirty="0"/>
              <a:t>[5] R4-1800255, “CA configuration agnostic RF requirements for 2DL/1UL intra-band contiguous NR CA for NR bands in FR1”,</a:t>
            </a:r>
            <a:r>
              <a:rPr lang="en-GB" dirty="0"/>
              <a:t> NTT DOCOMO, INC.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667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2707</TotalTime>
  <Words>403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等线</vt:lpstr>
      <vt:lpstr>Arial</vt:lpstr>
      <vt:lpstr>Calibri</vt:lpstr>
      <vt:lpstr>Calibri Light</vt:lpstr>
      <vt:lpstr>Office Theme</vt:lpstr>
      <vt:lpstr>WF for CA ACS BW</vt:lpstr>
      <vt:lpstr>Background</vt:lpstr>
      <vt:lpstr>WF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Pushp Trikha</cp:lastModifiedBy>
  <cp:revision>62</cp:revision>
  <dcterms:created xsi:type="dcterms:W3CDTF">2018-04-16T22:44:20Z</dcterms:created>
  <dcterms:modified xsi:type="dcterms:W3CDTF">2018-04-20T01:51:04Z</dcterms:modified>
</cp:coreProperties>
</file>