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71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intra-band contiguous 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UL CA in n257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#86bis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Australia, 16 - 20 Apr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R4-1805730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32" y="1124745"/>
            <a:ext cx="11943232" cy="2952327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Considering Rel-15 schedule, it is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proposed in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</a:t>
            </a:r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Specify Intra-band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NR UL CA in n257 with maximum aggregated BW up to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400 MHz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(i.e. 200x2)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only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resource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allocation in Rel-15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Use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same MPR as that of 400 MHz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single-carrier</a:t>
            </a:r>
          </a:p>
          <a:p>
            <a:pPr lvl="1"/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1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the other hand, MPR is provided in [2] for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Allocations with aggregated BW up to 800 MHz</a:t>
            </a:r>
          </a:p>
          <a:p>
            <a:pPr lvl="2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aggregated BW &lt;= 200 MHz, the same MPR as that of single-carrier &lt;= 200 MHz is proposed</a:t>
            </a:r>
          </a:p>
          <a:p>
            <a:pPr lvl="2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aggregated BW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&gt; 200 MHz and &lt;=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600 MHz, the same MPR as that of single-carrier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400 MHz is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Also, Non-Contiguous Allocations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with aggregated BW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up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800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</a:t>
            </a:r>
          </a:p>
          <a:p>
            <a:pPr lvl="1"/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2495600" y="4221088"/>
            <a:ext cx="66967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4324375" y="3372152"/>
            <a:ext cx="1152128" cy="8489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5563369" y="3372152"/>
            <a:ext cx="576064" cy="84893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3719736" y="3372152"/>
            <a:ext cx="1800200" cy="848936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519936" y="3372152"/>
            <a:ext cx="1800200" cy="848936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コネクタ 23"/>
          <p:cNvCxnSpPr/>
          <p:nvPr/>
        </p:nvCxnSpPr>
        <p:spPr>
          <a:xfrm flipV="1">
            <a:off x="5519936" y="3168874"/>
            <a:ext cx="216024" cy="256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087888" y="2744068"/>
            <a:ext cx="2386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Only this gap is allowed</a:t>
            </a:r>
            <a:endParaRPr kumimoji="1" lang="ja-JP" altLang="en-US" dirty="0"/>
          </a:p>
        </p:txBody>
      </p:sp>
      <p:sp>
        <p:nvSpPr>
          <p:cNvPr id="26" name="右中かっこ 25"/>
          <p:cNvSpPr/>
          <p:nvPr/>
        </p:nvSpPr>
        <p:spPr>
          <a:xfrm rot="5400000">
            <a:off x="5150940" y="3490309"/>
            <a:ext cx="161928" cy="181505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3719736" y="4478802"/>
            <a:ext cx="3241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Contiguous allocation across CCs</a:t>
            </a:r>
            <a:endParaRPr lang="ja-JP" altLang="en-US" dirty="0"/>
          </a:p>
        </p:txBody>
      </p:sp>
      <p:cxnSp>
        <p:nvCxnSpPr>
          <p:cNvPr id="30" name="直線コネクタ 29"/>
          <p:cNvCxnSpPr/>
          <p:nvPr/>
        </p:nvCxnSpPr>
        <p:spPr>
          <a:xfrm>
            <a:off x="3719736" y="4077071"/>
            <a:ext cx="1756767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5563369" y="4077071"/>
            <a:ext cx="1756767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6068689" y="3811705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200 MHz</a:t>
            </a:r>
            <a:endParaRPr kumimoji="1" lang="ja-JP" altLang="en-US" sz="14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230499" y="3793838"/>
            <a:ext cx="795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200MHz</a:t>
            </a:r>
            <a:endParaRPr kumimoji="1" lang="ja-JP" altLang="en-US" sz="1400" dirty="0"/>
          </a:p>
        </p:txBody>
      </p:sp>
      <p:cxnSp>
        <p:nvCxnSpPr>
          <p:cNvPr id="17" name="直線コネクタ 16"/>
          <p:cNvCxnSpPr/>
          <p:nvPr/>
        </p:nvCxnSpPr>
        <p:spPr>
          <a:xfrm flipH="1" flipV="1">
            <a:off x="4169425" y="3184005"/>
            <a:ext cx="774447" cy="304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H="1" flipV="1">
            <a:off x="4619837" y="3184006"/>
            <a:ext cx="1152127" cy="452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3077504" y="2814673"/>
            <a:ext cx="1822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Same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OFDM type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confirm if the MPR proposed in [2] is applicable for NR intra-band contiguous UL CA in n257 for the next meeting considering;</a:t>
            </a:r>
          </a:p>
          <a:p>
            <a:pPr lvl="1"/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PAPR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difference between single-carrier and intra contiguous UL CA for both DFT-s-OFDM and CP-OFDM</a:t>
            </a: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Impact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gap between CCs due to nominal channel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spacing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 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Allowed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ratio of  (allocation RB BW)/(gap BW) must be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studied to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ensure MPR is comparable to CP-OFDM MPR in [2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Case when different waveforms (DFT-s-OFDM and CP-OFDM) are in different CCs.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9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it is applicable, those intra-band contiguous CA scenarios described in [2] in n257 is specified in RAN4#87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not applicable, at least the following requirements in n257 are specified with necessary modifications to MPR proposed in [2]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aggregated BW up to 400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 (i.e. 200x2 MHz)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Only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resource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allocation (gap between CCs due to nominal channel spacing is allowed)</a:t>
            </a:r>
          </a:p>
          <a:p>
            <a:pPr lvl="1"/>
            <a:endParaRPr lang="en-US" altLang="ja-JP" sz="1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MPR could be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revisited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once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CA FR2 EVM, IBE,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SEM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ACLR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are finalized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7896200" y="4719628"/>
            <a:ext cx="14401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8040216" y="4575582"/>
            <a:ext cx="3222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Mandatory CBW for single-carrier in FR2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582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R4-1804365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Intra-band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contiguous NR UL CA in FR2 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Rel-15, NTT DOCOMO, INC.</a:t>
            </a:r>
          </a:p>
          <a:p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R4-1805181, FR2 CA MPR, Qualcomm Incorporated</a:t>
            </a:r>
            <a:endParaRPr lang="en-US" altLang="ja-JP" sz="1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Reference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87343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</TotalTime>
  <Words>380</Words>
  <Application>Microsoft Office PowerPoint</Application>
  <PresentationFormat>ワイド画面</PresentationFormat>
  <Paragraphs>43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Meiryo UI</vt:lpstr>
      <vt:lpstr>ＭＳ Ｐゴシック</vt:lpstr>
      <vt:lpstr>Arial</vt:lpstr>
      <vt:lpstr>Calibri</vt:lpstr>
      <vt:lpstr>Office テーマ</vt:lpstr>
      <vt:lpstr>WF on NR intra-band contiguous  UL CA in n257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297</cp:revision>
  <dcterms:created xsi:type="dcterms:W3CDTF">2017-06-28T16:38:30Z</dcterms:created>
  <dcterms:modified xsi:type="dcterms:W3CDTF">2018-04-19T23:06:57Z</dcterms:modified>
</cp:coreProperties>
</file>