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3" r:id="rId4"/>
    <p:sldId id="257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</a:t>
            </a:r>
            <a:r>
              <a:rPr lang="en-US" altLang="zh-CN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Ericsson, 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sTTI</a:t>
            </a:r>
            <a:r>
              <a:rPr lang="en-US" altLang="zh-CN" sz="4400" dirty="0"/>
              <a:t> BS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R4-1805494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SPUSCH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DMRS pattern</a:t>
            </a:r>
          </a:p>
          <a:p>
            <a:pPr lvl="1"/>
            <a:r>
              <a:rPr lang="en-GB" dirty="0"/>
              <a:t>Option 1: “RDD DD </a:t>
            </a:r>
            <a:r>
              <a:rPr lang="en-GB" dirty="0" err="1"/>
              <a:t>DD</a:t>
            </a:r>
            <a:r>
              <a:rPr lang="en-GB" dirty="0"/>
              <a:t> RD DD RDD” </a:t>
            </a:r>
          </a:p>
          <a:p>
            <a:pPr lvl="1"/>
            <a:r>
              <a:rPr lang="en-GB" dirty="0"/>
              <a:t>Option 2: “RDD DD|R RD DD|R RD RDD”</a:t>
            </a:r>
          </a:p>
          <a:p>
            <a:pPr algn="just"/>
            <a:r>
              <a:rPr lang="en-GB" dirty="0" smtClean="0"/>
              <a:t>The </a:t>
            </a:r>
            <a:r>
              <a:rPr lang="en-GB" dirty="0"/>
              <a:t>DMRS pattern will be decided in the next meeting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37EB4F-5BB8-46BD-98E0-91F9D844F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64793E0-CEEB-4766-BC82-39E3980AA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The 16QAM with ¾ code rate is taken as baseline for SPUSCH FRC (The details are attached in the next slides)</a:t>
            </a:r>
          </a:p>
          <a:p>
            <a:pPr lvl="1" algn="just"/>
            <a:r>
              <a:rPr lang="en-US" dirty="0"/>
              <a:t>If any problem is identified for this FRC setup, the FRC may be revisited</a:t>
            </a:r>
          </a:p>
        </p:txBody>
      </p:sp>
    </p:spTree>
    <p:extLst>
      <p:ext uri="{BB962C8B-B14F-4D97-AF65-F5344CB8AC3E}">
        <p14:creationId xmlns:p14="http://schemas.microsoft.com/office/powerpoint/2010/main" xmlns="" val="1127972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SPUSCH-FRC</a:t>
            </a:r>
            <a:endParaRPr lang="zh-CN" altLang="en-US" dirty="0">
              <a:solidFill>
                <a:srgbClr val="00B0F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3523" y="1484787"/>
          <a:ext cx="8006908" cy="4969610"/>
        </p:xfrm>
        <a:graphic>
          <a:graphicData uri="http://schemas.openxmlformats.org/drawingml/2006/table">
            <a:tbl>
              <a:tblPr/>
              <a:tblGrid>
                <a:gridCol w="19567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53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48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481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481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4817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4817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4657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5050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Reference channel</a:t>
                      </a:r>
                      <a:endParaRPr lang="en-US" sz="14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A4a-1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A4a-2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A4a-3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A4a-4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resource blocks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72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100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9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DFT-OFDM Symbols per subframe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Modulation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16QAM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16QAM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16QAM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16QAM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Code rate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3/4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3/4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3/4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3/4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Payload size (bits)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872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1736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1736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3496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2536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5160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3624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7224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Transport block CRC (bits)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Code block CRC size (bits)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Number of code blocks - C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09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Total number of bits per sub-frame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1152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2304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2304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4608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3456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6912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4800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9600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45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Total symbols per sub-frame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288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576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576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1152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864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1728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1200</a:t>
                      </a:r>
                      <a:endParaRPr lang="en-US" sz="140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2400</a:t>
                      </a:r>
                      <a:endParaRPr lang="en-US" sz="14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8730" marR="48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PUCCH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SPUCCH test setup:</a:t>
            </a:r>
          </a:p>
          <a:p>
            <a:pPr lvl="1" hangingPunct="0"/>
            <a:r>
              <a:rPr lang="en-US" dirty="0"/>
              <a:t>In SPUCCH demodulation test, use 3 bits per 2 PRB allocation for PUCCH format 4. </a:t>
            </a:r>
          </a:p>
          <a:p>
            <a:pPr lvl="1" hangingPunct="0"/>
            <a:r>
              <a:rPr lang="en-US" dirty="0"/>
              <a:t>In the test:</a:t>
            </a:r>
          </a:p>
          <a:p>
            <a:pPr lvl="2" hangingPunct="0"/>
            <a:r>
              <a:rPr lang="en-US" dirty="0"/>
              <a:t>DTX to ACK probability that shall not exceed 1% </a:t>
            </a:r>
          </a:p>
          <a:p>
            <a:pPr lvl="2" hangingPunct="0"/>
            <a:r>
              <a:rPr lang="en-US" dirty="0"/>
              <a:t>ACK missed detection probability that shall not exceed 1% at the given SNR requirements for </a:t>
            </a:r>
            <a:r>
              <a:rPr lang="en-US" dirty="0" err="1"/>
              <a:t>sPUCCH</a:t>
            </a:r>
            <a:r>
              <a:rPr lang="en-US" dirty="0"/>
              <a:t> performance requirements.</a:t>
            </a:r>
          </a:p>
          <a:p>
            <a:pPr lvl="2" algn="just" hangingPunct="0"/>
            <a:r>
              <a:rPr lang="en-US" dirty="0"/>
              <a:t>How to formulate the above metric in the specification, follows the legacy way.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283</Words>
  <Application>Microsoft Office PowerPoint</Application>
  <PresentationFormat>On-screen Show (4:3)</PresentationFormat>
  <Paragraphs>103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#86Bis   Melbourne, Australia, 16 - 20 Mar 2018</vt:lpstr>
      <vt:lpstr>SPUSCH</vt:lpstr>
      <vt:lpstr>SPUSCH</vt:lpstr>
      <vt:lpstr>SPUSCH-FRC</vt:lpstr>
      <vt:lpstr>PUCCH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92</cp:revision>
  <dcterms:created xsi:type="dcterms:W3CDTF">2016-01-12T08:39:50Z</dcterms:created>
  <dcterms:modified xsi:type="dcterms:W3CDTF">2018-04-20T01:10:31Z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(3)Ba5VPhft/P/v413zoND9LualOUeLcHslvMxQXbb0SvY8l01uOZ1gEHmxnbpY/7lBWXu4Vvtw
o1lnf0CEHSMiN2I+jGz1I8dxO16WfzklkOUS79jubGR0aPoKOiNrRApR36voZprAkB/kVcom
39hkPXnVsf8RYHN9/D9TV/Ydny1x/Jo4Z/hb3evFT4cGHo6PfAm8XxG2Z9XHGX3IyKyiG98F
YEk9fk0i7IrLQrRPdR</vt:lpwstr>
  </property>
  <property fmtid="{D5CDD505-2E9C-101B-9397-08002B2CF9AE}" pid="3" name="_2015_ms_pID_7253431">
    <vt:lpwstr>+tsgqUWIAQu1YS1hZ9qzfHukyQcqIYu3TrV3QtBpo7gvDKhkMFSUTm
kxe9uBBPAr8vCN/n13W3S4WuVjUyJ2XPkDfYYvToFUFA3uS8k4TqEm1l0wOSZMCHCBNy5lED
9+E4DdankQcbPwtIv6HjpTPELJVGH1syrhzCeAH30njRAwcZPRrIv+sWiKeE/ZvIleVCfvu2
4UfX+lI3brgbjAvU8Z5mBA6blki/aFh9bK09</vt:lpwstr>
  </property>
  <property fmtid="{D5CDD505-2E9C-101B-9397-08002B2CF9AE}" pid="4" name="_2015_ms_pID_7253432">
    <vt:lpwstr>twVas9p8ANPtorjg7OHzwI65kXOa838Hhg1H
UW6Nl1n+ewmvPk3YYmTZbF9HsIPkuAPyxNyn0OP66DCpQEXMrB0=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1524178349</vt:lpwstr>
  </property>
</Properties>
</file>