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3" r:id="rId3"/>
    <p:sldId id="30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4/20/2018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/>
              <a:t>Way forward on WUS RRM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r>
              <a:rPr lang="en-US" altLang="en-US" sz="2800" dirty="0">
                <a:solidFill>
                  <a:schemeClr val="tx1"/>
                </a:solidFill>
              </a:rPr>
              <a:t>, ….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#86bis	                                      </a:t>
            </a:r>
            <a:r>
              <a:rPr lang="en-US" altLang="sv-SE" sz="2000" b="1" dirty="0" smtClean="0"/>
              <a:t>     R4-1805483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/>
              <a:t>Melbourne, Australia, April 16 – 20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/>
              <a:t>6.17.4.3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/>
              <a:t>Agreement on measurement relaxation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113337"/>
          </a:xfrm>
        </p:spPr>
        <p:txBody>
          <a:bodyPr/>
          <a:lstStyle/>
          <a:p>
            <a:r>
              <a:rPr lang="en-US" altLang="zh-CN" sz="2800" dirty="0"/>
              <a:t>RAN4 confirms that </a:t>
            </a:r>
            <a:r>
              <a:rPr lang="en-GB" altLang="zh-CN" sz="2800" dirty="0"/>
              <a:t>it is feasible to relax the serving cell measurement for low-mobility UEs based on WUS.</a:t>
            </a:r>
          </a:p>
          <a:p>
            <a:endParaRPr lang="en-GB" altLang="zh-CN" sz="2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/>
              <a:t>RAN4 shall study and identify the criteria to enable the serving cell measurement relaxation, according to the following principle</a:t>
            </a:r>
            <a:endParaRPr lang="en-US" altLang="zh-CN" dirty="0"/>
          </a:p>
          <a:p>
            <a:pPr lvl="1"/>
            <a:r>
              <a:rPr lang="en-US" altLang="zh-CN" sz="2200" dirty="0"/>
              <a:t>Criteria of relaxed measurement on serving cell shall be more stringent than that of on neighbor cells.</a:t>
            </a:r>
            <a:endParaRPr lang="zh-CN" altLang="zh-CN" sz="2200" dirty="0"/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endParaRPr lang="en-US" altLang="ko-KR" sz="2800" strike="sngStrike" dirty="0"/>
          </a:p>
        </p:txBody>
      </p:sp>
    </p:spTree>
    <p:extLst>
      <p:ext uri="{BB962C8B-B14F-4D97-AF65-F5344CB8AC3E}">
        <p14:creationId xmlns:p14="http://schemas.microsoft.com/office/powerpoint/2010/main" val="3252044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CA84FA-CDE7-453B-97EB-20CDC4761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on WUS reception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2592137-F537-4FC5-947E-8341DCEF97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shall define minimum requirement on WUS reception </a:t>
            </a:r>
            <a:r>
              <a:rPr lang="en-US" dirty="0" smtClean="0"/>
              <a:t>to </a:t>
            </a:r>
            <a:r>
              <a:rPr lang="en-US" dirty="0"/>
              <a:t>avoid potential missing paging. </a:t>
            </a:r>
          </a:p>
          <a:p>
            <a:pPr lvl="1"/>
            <a:r>
              <a:rPr lang="en-US" dirty="0"/>
              <a:t>Interested companies are encouraged to provide input on how to define the requirements</a:t>
            </a:r>
          </a:p>
        </p:txBody>
      </p:sp>
    </p:spTree>
    <p:extLst>
      <p:ext uri="{BB962C8B-B14F-4D97-AF65-F5344CB8AC3E}">
        <p14:creationId xmlns:p14="http://schemas.microsoft.com/office/powerpoint/2010/main" val="1716180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37180</TotalTime>
  <Words>109</Words>
  <Application>Microsoft Office PowerPoint</Application>
  <PresentationFormat>On-screen Show 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Way forward on WUS RRM</vt:lpstr>
      <vt:lpstr>Agreement on measurement relaxation</vt:lpstr>
      <vt:lpstr>Agreement on WUS reception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Qiming</cp:lastModifiedBy>
  <cp:revision>651</cp:revision>
  <dcterms:created xsi:type="dcterms:W3CDTF">2014-03-20T14:32:54Z</dcterms:created>
  <dcterms:modified xsi:type="dcterms:W3CDTF">2018-04-19T22:46:07Z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