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5" autoAdjust="0"/>
  </p:normalViewPr>
  <p:slideViewPr>
    <p:cSldViewPr>
      <p:cViewPr varScale="1">
        <p:scale>
          <a:sx n="81" d="100"/>
          <a:sy n="81" d="100"/>
        </p:scale>
        <p:origin x="10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Huawei, HiSilicon,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Ericsson, …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UE performance requirements for eFeMTC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R4-1805476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Test purpose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/>
              <a:t>Verify the following </a:t>
            </a:r>
            <a:r>
              <a:rPr lang="en-US" sz="3600" dirty="0" smtClean="0"/>
              <a:t>features for </a:t>
            </a:r>
            <a:r>
              <a:rPr lang="en-US" sz="3600" dirty="0"/>
              <a:t>Cat-M1/M2 UE with 1 Rx</a:t>
            </a:r>
            <a:endParaRPr lang="en-US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Downlink </a:t>
            </a:r>
            <a:r>
              <a:rPr lang="en-US" dirty="0"/>
              <a:t>demodulation performance </a:t>
            </a:r>
            <a:r>
              <a:rPr lang="en-US" dirty="0" smtClean="0"/>
              <a:t>supporting 64QAM</a:t>
            </a:r>
            <a:endParaRPr lang="en-US" strike="sngStrike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CQI </a:t>
            </a:r>
            <a:r>
              <a:rPr lang="en-US" dirty="0"/>
              <a:t>reporting based on 64QAM-enabled CQI </a:t>
            </a:r>
            <a:r>
              <a:rPr lang="en-US" dirty="0" smtClean="0"/>
              <a:t>table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Demodulation </a:t>
            </a:r>
            <a:r>
              <a:rPr lang="en-US" dirty="0"/>
              <a:t>performance under the propagation condition with higher Doppler spread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Demodulation </a:t>
            </a:r>
            <a:r>
              <a:rPr lang="en-US" dirty="0"/>
              <a:t>performance under CRS </a:t>
            </a:r>
            <a:r>
              <a:rPr lang="en-US" dirty="0" smtClean="0"/>
              <a:t>muting</a:t>
            </a:r>
            <a:endParaRPr lang="en-US" strike="sngStrike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/>
              <a:t>FFS verification of the following </a:t>
            </a:r>
            <a:r>
              <a:rPr lang="en-US" altLang="zh-CN" sz="3600" dirty="0" smtClean="0"/>
              <a:t>features</a:t>
            </a:r>
            <a:endParaRPr lang="en-US" sz="3600" strike="sngStrike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Flexible </a:t>
            </a:r>
            <a:r>
              <a:rPr lang="en-US" dirty="0"/>
              <a:t>PDSCH resource allocation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FFS for applicability for non-BL UE supporting coverage </a:t>
            </a:r>
            <a:r>
              <a:rPr lang="en-US" dirty="0" smtClean="0"/>
              <a:t>enhancement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New UE performance </a:t>
            </a:r>
            <a:r>
              <a:rPr lang="en-US" altLang="zh-CN" sz="3600" dirty="0" smtClean="0"/>
              <a:t>requirements</a:t>
            </a:r>
            <a:endParaRPr lang="zh-CN" altLang="en-US" sz="3600" strike="sngStrike" dirty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/>
              <a:t>No additional MPDCCH demodulation performance requirement is needed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/>
              <a:t>Introduce demodulation performance requirements to verify the support of DL 64QAM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/>
              <a:t>Introduce CQI reporting requirements under 64QAM-enabled CQI </a:t>
            </a:r>
            <a:r>
              <a:rPr lang="en-US" altLang="zh-CN" sz="2000" dirty="0" smtClean="0"/>
              <a:t>table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Introduce </a:t>
            </a:r>
            <a:r>
              <a:rPr lang="en-US" altLang="zh-CN" sz="2000" dirty="0"/>
              <a:t>demodulation requirements under CRS muting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/>
              <a:t>Introduce demodulation requirements for CE mode A UE under Doppler frequency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200 </a:t>
            </a:r>
            <a:r>
              <a:rPr lang="en-US" altLang="zh-CN" sz="1600" dirty="0"/>
              <a:t>Hz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 smtClean="0"/>
              <a:t>FFS</a:t>
            </a:r>
            <a:endParaRPr lang="en-US" sz="2400" b="1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/>
              <a:t>PBCH</a:t>
            </a:r>
            <a:r>
              <a:rPr lang="en-US" altLang="zh-CN" sz="2000" dirty="0"/>
              <a:t> demodulation performance requirement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/>
              <a:t>Possible combinations to reduce number of test cases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7557</TotalTime>
  <Words>143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#86Bis   Melbourne, Australia, 16 - 20 Mar 2018</vt:lpstr>
      <vt:lpstr>Test purpose</vt:lpstr>
      <vt:lpstr>New UE performance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Huawei</cp:lastModifiedBy>
  <cp:revision>152</cp:revision>
  <dcterms:created xsi:type="dcterms:W3CDTF">2016-01-12T08:39:50Z</dcterms:created>
  <dcterms:modified xsi:type="dcterms:W3CDTF">2018-04-19T09:44:01Z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(3)h13Uh+If8HqqOZ151e9kPoCCSa+4L1OLji8yKP+pjcVapOwdCjMMoR5uECWi5pU7rWycgc5m
bfF4k2oFeIMYDaktGMhOVeXL2zDUqCFslUmGj3Mz3svsKtBdJQ461QOF9b1dpc5laTYq1yO7
rP0U1mUMJAF3fU6wPMebirP444nHnuR6knDoA1xI+l3qRjVL6fikSNBWvK1GM0TbwNDUSNZc
UByGmdWjTZ45cuHobh</vt:lpwstr>
  </property>
  <property fmtid="{D5CDD505-2E9C-101B-9397-08002B2CF9AE}" pid="3" name="_2015_ms_pID_7253431">
    <vt:lpwstr>KgUK1Oe+ow03/HMjhTpCd9nbn80g+HlDj6YPtT2k5MKCbowh/by4zs
bJEmKT6LY8b/BwiXoWavh7+pLez2nSBBhwwEPe7Iroy/BJ2Qq2YVYBJHiW5XZ4rzEwrVzu80
X9vTW56nTD9eF0OS1qakgOAw68lcLff+7Ppn0n4ug0F0b3P04Qpm6QI+X6L98Mr20cj8i4CU
ywvM6tpQ47RHZUpcRGkNOUjpWjAcq2tZ4bUb</vt:lpwstr>
  </property>
  <property fmtid="{D5CDD505-2E9C-101B-9397-08002B2CF9AE}" pid="4" name="_2015_ms_pID_7253432">
    <vt:lpwstr>OhXIVPEVZbMrrTG5IT8lM0lDPQINropBTM91
uNevQ4U6wkdvE+D3ZU2hrAlHVeFlMdMZJW8oYNrsUTS38lj3LjU=</vt:lpwstr>
  </property>
  <property fmtid="{D5CDD505-2E9C-101B-9397-08002B2CF9AE}" pid="5" name="TitusGUID">
    <vt:lpwstr>986acbdd-f5ee-427d-9946-d8ba16f4039d</vt:lpwstr>
  </property>
  <property fmtid="{D5CDD505-2E9C-101B-9397-08002B2CF9AE}" pid="6" name="CTP_TimeStamp">
    <vt:lpwstr>2018-04-18 01:51:23Z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1524125347</vt:lpwstr>
  </property>
</Properties>
</file>