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77" r:id="rId6"/>
    <p:sldId id="379" r:id="rId7"/>
    <p:sldId id="381" r:id="rId8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7234" autoAdjust="0"/>
  </p:normalViewPr>
  <p:slideViewPr>
    <p:cSldViewPr>
      <p:cViewPr varScale="1">
        <p:scale>
          <a:sx n="74" d="100"/>
          <a:sy n="74" d="100"/>
        </p:scale>
        <p:origin x="552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06.04.2018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4/6/2018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</a:t>
            </a:r>
            <a:r>
              <a:rPr lang="en-US" altLang="zh-CN" sz="4000" dirty="0" smtClean="0"/>
              <a:t>SSB-based intra-frequency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HiSilicon, </a:t>
            </a:r>
            <a:r>
              <a:rPr lang="en-US" altLang="zh-CN" sz="2800" dirty="0" smtClean="0">
                <a:solidFill>
                  <a:srgbClr val="898989"/>
                </a:solidFill>
              </a:rPr>
              <a:t>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 smtClean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2018</a:t>
            </a:r>
          </a:p>
          <a:p>
            <a:pPr>
              <a:buNone/>
            </a:pPr>
            <a:r>
              <a:rPr lang="en-US" sz="1800" b="1" dirty="0" smtClean="0"/>
              <a:t>Agenda </a:t>
            </a:r>
            <a:r>
              <a:rPr lang="en-US" sz="1800" b="1" smtClean="0"/>
              <a:t>item: 7.9.4.1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R4-1804749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There is good chance that the measurement gaps configured for inter-frequency measurement </a:t>
            </a:r>
            <a:r>
              <a:rPr lang="en-US" altLang="zh-CN" dirty="0" smtClean="0"/>
              <a:t>partially or fully </a:t>
            </a:r>
            <a:r>
              <a:rPr lang="en-US" altLang="zh-CN" dirty="0"/>
              <a:t>overlap with the SMTC configured for the intra-frequency measurement as illustrated in Fig</a:t>
            </a:r>
            <a:r>
              <a:rPr lang="en-US" altLang="zh-CN" dirty="0" smtClean="0"/>
              <a:t>. </a:t>
            </a:r>
            <a:endParaRPr lang="en-US" altLang="zh-CN" sz="1800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pic>
        <p:nvPicPr>
          <p:cNvPr id="1028" name="Picture 4" descr="1aafa7b7-1d7c-4576-b1ea-f346858faa04_2018-02-14151859756083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3667" y="2590800"/>
            <a:ext cx="7704666" cy="266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7571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For SSB-based intra-frequency measurement without gap</a:t>
            </a:r>
          </a:p>
          <a:p>
            <a:pPr lvl="1"/>
            <a:r>
              <a:rPr lang="en-US" altLang="zh-CN" sz="2800" dirty="0" smtClean="0"/>
              <a:t>                       </a:t>
            </a:r>
            <a:r>
              <a:rPr lang="en-US" altLang="zh-CN" sz="2400" dirty="0"/>
              <a:t>is introduced to address the overlap issue between gap and SMTC when considering the SSB-based intra-frequency measurement period requirements</a:t>
            </a:r>
            <a:r>
              <a:rPr lang="en-US" altLang="zh-CN" sz="2400" dirty="0" smtClean="0"/>
              <a:t>.</a:t>
            </a:r>
          </a:p>
          <a:p>
            <a:pPr lvl="2"/>
            <a:r>
              <a:rPr lang="en-US" altLang="zh-CN" sz="2200" dirty="0"/>
              <a:t>The performance of intra-frequency measurement without gap as specified in section 9.2.5 when SMTC configured for intra-frequency measurement are partially overlapping with measurement gaps, is scaled by M = MGRP / (MGRP – </a:t>
            </a:r>
            <a:r>
              <a:rPr lang="en-US" altLang="zh-CN" sz="2200" dirty="0" err="1"/>
              <a:t>SMTCperiod</a:t>
            </a:r>
            <a:r>
              <a:rPr lang="en-US" altLang="zh-CN" sz="2200" dirty="0" smtClean="0"/>
              <a:t>)</a:t>
            </a:r>
            <a:endParaRPr lang="zh-CN" altLang="zh-CN" dirty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03019759"/>
              </p:ext>
            </p:extLst>
          </p:nvPr>
        </p:nvGraphicFramePr>
        <p:xfrm>
          <a:off x="1447800" y="1752600"/>
          <a:ext cx="1768475" cy="419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Equation" r:id="rId3" imgW="1765300" imgH="419100" progId="Equation.DSMT4">
                  <p:embed/>
                </p:oleObj>
              </mc:Choice>
              <mc:Fallback>
                <p:oleObj name="Equation" r:id="rId3" imgW="1765300" imgH="419100" progId="Equation.DSMT4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752600"/>
                        <a:ext cx="1768475" cy="4191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07723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800" dirty="0" smtClean="0"/>
              <a:t>For </a:t>
            </a:r>
            <a:r>
              <a:rPr lang="en-US" altLang="zh-CN" sz="2800" dirty="0"/>
              <a:t>SSB-based intra-frequency measurement </a:t>
            </a:r>
            <a:r>
              <a:rPr lang="en-US" altLang="zh-CN" sz="2800" dirty="0" smtClean="0"/>
              <a:t>with gaps</a:t>
            </a:r>
            <a:endParaRPr lang="en-US" altLang="zh-CN" sz="2800" dirty="0"/>
          </a:p>
          <a:p>
            <a:pPr lvl="1"/>
            <a:r>
              <a:rPr lang="en-US" altLang="zh-CN" sz="2400" dirty="0" smtClean="0"/>
              <a:t>Reuse </a:t>
            </a:r>
            <a:r>
              <a:rPr lang="en-US" altLang="zh-CN" sz="2400" dirty="0" err="1" smtClean="0"/>
              <a:t>K</a:t>
            </a:r>
            <a:r>
              <a:rPr lang="en-US" altLang="zh-CN" sz="1100" dirty="0" err="1" smtClean="0"/>
              <a:t>intra</a:t>
            </a:r>
            <a:r>
              <a:rPr lang="en-US" altLang="zh-CN" sz="2400" dirty="0" smtClean="0"/>
              <a:t> to scale the intra-frequency measurement requirements when UE requires measurement gaps to identify and measure intra-frequency cells or when SMTC configured for intra-frequency measurement are fully overlapping with measurement </a:t>
            </a:r>
            <a:r>
              <a:rPr lang="en-US" altLang="zh-CN" sz="2400" dirty="0"/>
              <a:t>gaps and when UE is configured to identify and measure cells on inter-frequency carriers</a:t>
            </a:r>
            <a:endParaRPr lang="en-US" altLang="zh-CN" sz="2400" dirty="0" smtClean="0"/>
          </a:p>
          <a:p>
            <a:pPr lvl="2"/>
            <a:r>
              <a:rPr lang="en-US" altLang="zh-CN" sz="2200" dirty="0"/>
              <a:t>The performance of intra-frequency measurement with gap as specified in section 9.2.6 is scaled by </a:t>
            </a:r>
            <a:r>
              <a:rPr lang="en-US" altLang="zh-CN" sz="2200" dirty="0" err="1"/>
              <a:t>Kintra</a:t>
            </a:r>
            <a:r>
              <a:rPr lang="en-US" altLang="zh-CN" sz="2200" dirty="0"/>
              <a:t> = 1/X * 100</a:t>
            </a:r>
          </a:p>
          <a:p>
            <a:pPr lvl="2"/>
            <a:r>
              <a:rPr lang="en-US" altLang="zh-CN" sz="2200" dirty="0"/>
              <a:t>The performance of intra-frequency measurement without gap as specified in section 9.2.5 when SMTC configured for intra-frequency measurement are fully overlapping with measurement gaps, is scaled by </a:t>
            </a:r>
            <a:r>
              <a:rPr lang="en-US" altLang="zh-CN" sz="2200" dirty="0" err="1"/>
              <a:t>Kintra</a:t>
            </a:r>
            <a:r>
              <a:rPr lang="en-US" altLang="zh-CN" sz="2200" dirty="0"/>
              <a:t> = 1/X * 100</a:t>
            </a:r>
          </a:p>
          <a:p>
            <a:pPr lvl="2"/>
            <a:r>
              <a:rPr lang="en-US" altLang="zh-CN" sz="2200" dirty="0"/>
              <a:t>The performance of inter-frequency measurement as specified in section 9.3 is scaled by </a:t>
            </a:r>
            <a:r>
              <a:rPr lang="en-US" altLang="zh-CN" sz="2200" dirty="0" err="1"/>
              <a:t>Kinter</a:t>
            </a:r>
            <a:r>
              <a:rPr lang="en-US" altLang="zh-CN" sz="2200" dirty="0"/>
              <a:t> = 1/(100-X) * 100</a:t>
            </a:r>
            <a:endParaRPr lang="zh-CN" altLang="zh-CN" sz="2200" dirty="0"/>
          </a:p>
          <a:p>
            <a:pPr lvl="1"/>
            <a:endParaRPr lang="en-US" altLang="zh-CN" sz="2400" dirty="0" smtClean="0"/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981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Props1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3.xml><?xml version="1.0" encoding="utf-8"?>
<ds:datastoreItem xmlns:ds="http://schemas.openxmlformats.org/officeDocument/2006/customXml" ds:itemID="{200F65EB-5730-43A8-9AFA-15BFC5DC8F7F}">
  <ds:schemaRefs>
    <ds:schemaRef ds:uri="http://www.w3.org/XML/1998/namespace"/>
    <ds:schemaRef ds:uri="http://schemas.microsoft.com/office/2006/documentManagement/types"/>
    <ds:schemaRef ds:uri="http://purl.org/dc/terms/"/>
    <ds:schemaRef ds:uri="http://schemas.microsoft.com/office/2006/metadata/properties"/>
    <ds:schemaRef ds:uri="http://schemas.openxmlformats.org/package/2006/metadata/core-properties"/>
    <ds:schemaRef ds:uri="17c5c574-4f42-45b3-8a7f-77d8e859d074"/>
    <ds:schemaRef ds:uri="http://purl.org/dc/elements/1.1/"/>
    <ds:schemaRef ds:uri="http://purl.org/dc/dcmitype/"/>
    <ds:schemaRef ds:uri="http://schemas.microsoft.com/office/infopath/2007/PartnerControls"/>
    <ds:schemaRef ds:uri="66EEDB98-F073-460B-B9B0-9643F9FE785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14508</TotalTime>
  <Words>246</Words>
  <Application>Microsoft Office PowerPoint</Application>
  <PresentationFormat>宽屏</PresentationFormat>
  <Paragraphs>20</Paragraphs>
  <Slides>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宋体</vt:lpstr>
      <vt:lpstr>Arial</vt:lpstr>
      <vt:lpstr>Calibri</vt:lpstr>
      <vt:lpstr>Office Theme</vt:lpstr>
      <vt:lpstr>Equation</vt:lpstr>
      <vt:lpstr>Way forward on SSB-based intra-frequency measurement requirements</vt:lpstr>
      <vt:lpstr>Background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1114</cp:revision>
  <dcterms:created xsi:type="dcterms:W3CDTF">2013-05-13T16:02:00Z</dcterms:created>
  <dcterms:modified xsi:type="dcterms:W3CDTF">2018-04-06T11:58:22Z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(3)/l8AcW6z2MXKSpeIr9AWtyXnJHUWrgbeo7mE8WOMOB0HCgqK4zTzmQGt4VKuagJwP7vbpzt8
1PKwJhiuCmnp84kt7vyXhn6aFS+9aEBDomRtlPPUGPEL2PPtJ4JN6OEVikeyDuRpDVXEE907
nl7vsUXEVGN9ikon+fGoTuyImKQFdUdrYo33BuFmGG8No2b17dzZWgYvFB7dJabbXMgKatXM
dgNW8krcDvxCbjrlnL</vt:lpwstr>
  </property>
  <property fmtid="{D5CDD505-2E9C-101B-9397-08002B2CF9AE}" pid="14" name="_2015_ms_pID_7253431">
    <vt:lpwstr>8jiGSEbcZsT2musaT+BSzhTZPVl/SNgKWKDMnRXVX/7RCoEfBgXebo
3Yw7FenRWVLZvXybzN6a955B+q8XwaLtRvAC6zRXuHszJuqH4mY0ynDa84IQB6tewnKaK0An
zsDN7LQmIow5QUwAzV5qM3HETbcXJZybU9glJ//NFME/r5ZbZ8UmfTArjn3IvtNok7nWebP+
Hw7IG/2DtYkoKzCV8msQXQXHJwSShX8aLds/</vt:lpwstr>
  </property>
  <property fmtid="{D5CDD505-2E9C-101B-9397-08002B2CF9AE}" pid="15" name="_2015_ms_pID_7253432">
    <vt:lpwstr>8A==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1523015892</vt:lpwstr>
  </property>
</Properties>
</file>