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736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052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70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15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29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433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7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523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1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47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8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7F2BB-FB15-0041-B2DB-DF7975EE2778}" type="datetimeFigureOut">
              <a:rPr lang="en-US" smtClean="0"/>
              <a:t>10/13/17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D5580-90DF-F34B-88FF-B0EDEE94D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951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single </a:t>
            </a:r>
            <a:r>
              <a:rPr lang="en-GB" b="1" dirty="0" err="1"/>
              <a:t>Tx</a:t>
            </a:r>
            <a:r>
              <a:rPr lang="en-GB" b="1" dirty="0"/>
              <a:t> switched 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72104" y="391886"/>
            <a:ext cx="26244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R4-1711551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9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Tentative agreements from Ad-Hoc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Topic 1: Which IM is categorized difficult?</a:t>
            </a:r>
          </a:p>
          <a:p>
            <a:pPr lvl="1" hangingPunct="0"/>
            <a:r>
              <a:rPr lang="en-GB" dirty="0" smtClean="0"/>
              <a:t>Proposals made during Ad-hoc: </a:t>
            </a:r>
            <a:endParaRPr lang="en-GB" dirty="0"/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IM2</a:t>
            </a:r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 </a:t>
            </a:r>
            <a:r>
              <a:rPr lang="en-GB" dirty="0" smtClean="0"/>
              <a:t>IM2 and IM3</a:t>
            </a:r>
            <a:endParaRPr lang="en-GB" dirty="0"/>
          </a:p>
          <a:p>
            <a:pPr marL="1828800" lvl="3" indent="-457200" hangingPunct="0">
              <a:buFont typeface="+mj-lt"/>
              <a:buAutoNum type="alphaUcPeriod"/>
            </a:pPr>
            <a:r>
              <a:rPr lang="en-GB" dirty="0"/>
              <a:t>IM2 </a:t>
            </a:r>
            <a:r>
              <a:rPr lang="en-GB" dirty="0" smtClean="0"/>
              <a:t>always and IM3 without restrictions</a:t>
            </a:r>
            <a:endParaRPr lang="en-GB" dirty="0"/>
          </a:p>
          <a:p>
            <a:pPr marL="1828800" lvl="3" indent="-457200" hangingPunct="0">
              <a:buFont typeface="+mj-lt"/>
              <a:buAutoNum type="alphaUcPeriod"/>
            </a:pPr>
            <a:r>
              <a:rPr lang="en-GB" dirty="0"/>
              <a:t>IM2 </a:t>
            </a:r>
            <a:r>
              <a:rPr lang="en-GB" dirty="0" smtClean="0"/>
              <a:t>always and </a:t>
            </a:r>
            <a:r>
              <a:rPr lang="en-GB" dirty="0"/>
              <a:t>IM3 with </a:t>
            </a:r>
            <a:r>
              <a:rPr lang="en-GB" dirty="0" smtClean="0"/>
              <a:t>restrictions</a:t>
            </a:r>
          </a:p>
          <a:p>
            <a:pPr lvl="4" hangingPunct="0"/>
            <a:r>
              <a:rPr lang="en-GB" dirty="0" smtClean="0"/>
              <a:t>Only IM3 with L-L (below 1GHz) or H-H (1.695-2.69</a:t>
            </a:r>
            <a:r>
              <a:rPr lang="en-GB" dirty="0" smtClean="0">
                <a:solidFill>
                  <a:srgbClr val="FF0000"/>
                </a:solidFill>
              </a:rPr>
              <a:t>5</a:t>
            </a:r>
            <a:r>
              <a:rPr lang="en-GB" dirty="0" smtClean="0"/>
              <a:t>GHz) combinations is difficult</a:t>
            </a:r>
            <a:endParaRPr lang="en-GB" dirty="0"/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MSD level</a:t>
            </a:r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IM2 to IM4</a:t>
            </a:r>
          </a:p>
          <a:p>
            <a:pPr marL="1371600" lvl="2" indent="-457200" hangingPunct="0">
              <a:buFont typeface="+mj-lt"/>
              <a:buAutoNum type="alphaUcPeriod"/>
            </a:pPr>
            <a:r>
              <a:rPr lang="en-GB" dirty="0"/>
              <a:t>IM2 to </a:t>
            </a:r>
            <a:r>
              <a:rPr lang="en-GB" dirty="0" smtClean="0"/>
              <a:t>IM5</a:t>
            </a:r>
            <a:endParaRPr lang="en-US" dirty="0" smtClean="0"/>
          </a:p>
          <a:p>
            <a:pPr hangingPunct="0"/>
            <a:r>
              <a:rPr lang="en-GB" dirty="0" smtClean="0"/>
              <a:t>Tentative </a:t>
            </a:r>
            <a:r>
              <a:rPr lang="en-GB" dirty="0"/>
              <a:t>agreement: choose B and reference architecture shall be further studied and limiting impact to </a:t>
            </a:r>
            <a:r>
              <a:rPr lang="en-GB" dirty="0" err="1"/>
              <a:t>PCell</a:t>
            </a:r>
            <a:r>
              <a:rPr lang="en-GB" dirty="0"/>
              <a:t> shall be studied</a:t>
            </a:r>
          </a:p>
          <a:p>
            <a:pPr hangingPunc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235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Tentative agreements from Ad-Hoc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Topic 2: Is </a:t>
            </a:r>
            <a:r>
              <a:rPr lang="en-GB" dirty="0"/>
              <a:t>the categorization based on band combinations or channel assignments?</a:t>
            </a:r>
          </a:p>
          <a:p>
            <a:r>
              <a:rPr lang="en-US" dirty="0" smtClean="0"/>
              <a:t>General understanding: </a:t>
            </a:r>
            <a:r>
              <a:rPr lang="en-GB" dirty="0"/>
              <a:t>Channel allocations without IM2 or IM3 are considered as easy despite the band combination has channel allocations with IM2 or IM3 impact.</a:t>
            </a:r>
            <a:r>
              <a:rPr lang="en-GB" dirty="0" smtClean="0">
                <a:effectLst/>
              </a:rPr>
              <a:t> </a:t>
            </a:r>
          </a:p>
          <a:p>
            <a:r>
              <a:rPr lang="en-GB" dirty="0" smtClean="0"/>
              <a:t>Tentative agreement: Use formula </a:t>
            </a:r>
            <a:r>
              <a:rPr lang="en-GB" dirty="0"/>
              <a:t>to define which channels are </a:t>
            </a:r>
            <a:r>
              <a:rPr lang="en-GB" dirty="0" smtClean="0"/>
              <a:t>affected</a:t>
            </a:r>
            <a:r>
              <a:rPr lang="en-GB" dirty="0"/>
              <a:t>. Put the formula example to the WF.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73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535"/>
          </a:xfrm>
        </p:spPr>
        <p:txBody>
          <a:bodyPr/>
          <a:lstStyle/>
          <a:p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70660"/>
            <a:ext cx="10515600" cy="490630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Inter-band combinations that have IM2 are categorized difficult and inter-band combinations that have IM3 for L-L and H-H combinations are categorized difficult.</a:t>
            </a:r>
          </a:p>
          <a:p>
            <a:r>
              <a:rPr lang="en-US" dirty="0" smtClean="0"/>
              <a:t>Formula’s are used to define which channel combinations within difficult inter-band combinations are not affected by IM2 and 3</a:t>
            </a:r>
          </a:p>
          <a:p>
            <a:pPr lvl="1"/>
            <a:r>
              <a:rPr lang="en-US" dirty="0" smtClean="0"/>
              <a:t>Concurrent 2 UL is mandatory for these channel combinations</a:t>
            </a:r>
            <a:endParaRPr lang="en-US" dirty="0"/>
          </a:p>
          <a:p>
            <a:r>
              <a:rPr lang="en-GB" dirty="0" smtClean="0"/>
              <a:t>RAN4 shall study </a:t>
            </a:r>
            <a:r>
              <a:rPr lang="en-GB" dirty="0"/>
              <a:t>the impact of different RF architectures, and decide what to do based on the outcome. If there is a difference it shall be accounted </a:t>
            </a:r>
            <a:endParaRPr lang="en-GB" dirty="0" smtClean="0"/>
          </a:p>
          <a:p>
            <a:r>
              <a:rPr lang="en-GB" dirty="0" smtClean="0"/>
              <a:t>RAN4 shall study if and how to account the TX power level in categorization process</a:t>
            </a:r>
          </a:p>
          <a:p>
            <a:r>
              <a:rPr lang="en-US" dirty="0" smtClean="0"/>
              <a:t>The treatment of secondary component carriers (no UL active within that band)</a:t>
            </a:r>
          </a:p>
          <a:p>
            <a:pPr lvl="1"/>
            <a:r>
              <a:rPr lang="en-US" dirty="0" smtClean="0"/>
              <a:t>A) </a:t>
            </a:r>
            <a:r>
              <a:rPr lang="en-US" dirty="0"/>
              <a:t>The IMD impact to </a:t>
            </a:r>
            <a:r>
              <a:rPr lang="en-US" dirty="0" smtClean="0"/>
              <a:t>LTE secondary </a:t>
            </a:r>
            <a:r>
              <a:rPr lang="en-US" dirty="0"/>
              <a:t>component carriers shall </a:t>
            </a:r>
            <a:r>
              <a:rPr lang="en-US" dirty="0" smtClean="0"/>
              <a:t>not be considered</a:t>
            </a:r>
          </a:p>
          <a:p>
            <a:pPr lvl="1"/>
            <a:r>
              <a:rPr lang="en-US" dirty="0"/>
              <a:t>B</a:t>
            </a:r>
            <a:r>
              <a:rPr lang="en-US" dirty="0" smtClean="0"/>
              <a:t>) The IMD impact to LTE secondary component carriers shall be agreed in ran4#85 meeting including looking into different IMD order treatment</a:t>
            </a:r>
          </a:p>
          <a:p>
            <a:r>
              <a:rPr lang="en-US" dirty="0" smtClean="0"/>
              <a:t>For intra-band contiguous DC_71_n71 with 20 MHz maximum aggregated bandwidth, simultaneous 2 UL transmission is mandatory</a:t>
            </a:r>
          </a:p>
        </p:txBody>
      </p:sp>
    </p:spTree>
    <p:extLst>
      <p:ext uri="{BB962C8B-B14F-4D97-AF65-F5344CB8AC3E}">
        <p14:creationId xmlns:p14="http://schemas.microsoft.com/office/powerpoint/2010/main" val="3470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73777"/>
            <a:ext cx="11477501" cy="5662771"/>
          </a:xfrm>
        </p:spPr>
        <p:txBody>
          <a:bodyPr>
            <a:normAutofit/>
          </a:bodyPr>
          <a:lstStyle/>
          <a:p>
            <a:r>
              <a:rPr lang="en-US" sz="2400" dirty="0"/>
              <a:t>F</a:t>
            </a:r>
            <a:r>
              <a:rPr lang="en-US" sz="2400" dirty="0" smtClean="0"/>
              <a:t>ormula:</a:t>
            </a:r>
          </a:p>
          <a:p>
            <a:pPr lvl="1"/>
            <a:r>
              <a:rPr lang="en-US" sz="2000" dirty="0" smtClean="0"/>
              <a:t>Interference </a:t>
            </a:r>
            <a:r>
              <a:rPr lang="en-US" sz="2000" dirty="0"/>
              <a:t>bandwidth: IBW = |a| x CBW1 + |b| x CBW2</a:t>
            </a:r>
          </a:p>
          <a:p>
            <a:pPr lvl="2"/>
            <a:r>
              <a:rPr lang="en-US" sz="1800" dirty="0"/>
              <a:t>|a| + |b| = 2 (or 3)</a:t>
            </a:r>
          </a:p>
          <a:p>
            <a:pPr lvl="2"/>
            <a:r>
              <a:rPr lang="en-US" sz="1800" dirty="0"/>
              <a:t>CBW1 and CBW2 </a:t>
            </a:r>
            <a:r>
              <a:rPr lang="en-US" sz="1800" dirty="0" smtClean="0"/>
              <a:t>are UL channels</a:t>
            </a:r>
            <a:endParaRPr lang="en-US" sz="1800" b="1" u="sng" strike="sngStrike" dirty="0" smtClean="0"/>
          </a:p>
          <a:p>
            <a:pPr lvl="1"/>
            <a:r>
              <a:rPr lang="en-US" sz="2000" dirty="0" smtClean="0"/>
              <a:t>Center frequency of IBW:  </a:t>
            </a:r>
            <a:r>
              <a:rPr lang="en-US" sz="2000" dirty="0" err="1" smtClean="0"/>
              <a:t>f</a:t>
            </a:r>
            <a:r>
              <a:rPr lang="en-US" sz="1600" dirty="0" err="1" smtClean="0"/>
              <a:t>IBW</a:t>
            </a:r>
            <a:r>
              <a:rPr lang="en-US" sz="2000" dirty="0" smtClean="0"/>
              <a:t> = a x f1 + b x f2</a:t>
            </a:r>
          </a:p>
          <a:p>
            <a:pPr lvl="2"/>
            <a:r>
              <a:rPr lang="en-US" sz="1800" dirty="0" smtClean="0"/>
              <a:t>f1 </a:t>
            </a:r>
            <a:r>
              <a:rPr lang="en-US" sz="1800" dirty="0"/>
              <a:t>and f2 are center frequency of each </a:t>
            </a:r>
            <a:r>
              <a:rPr lang="en-US" sz="1800" dirty="0" smtClean="0"/>
              <a:t>UL channel </a:t>
            </a:r>
            <a:endParaRPr lang="en-US" sz="18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/>
              <a:t>The range of IMD 2 (or 3):  [</a:t>
            </a:r>
            <a:r>
              <a:rPr lang="en-US" sz="2000" dirty="0" err="1" smtClean="0"/>
              <a:t>f</a:t>
            </a:r>
            <a:r>
              <a:rPr lang="en-US" sz="1600" dirty="0" err="1" smtClean="0"/>
              <a:t>IBW</a:t>
            </a:r>
            <a:r>
              <a:rPr lang="en-US" sz="2000" dirty="0" smtClean="0"/>
              <a:t> – IBW/2, </a:t>
            </a:r>
            <a:r>
              <a:rPr lang="en-US" sz="2000" dirty="0" err="1" smtClean="0"/>
              <a:t>f</a:t>
            </a:r>
            <a:r>
              <a:rPr lang="en-US" sz="1600" dirty="0" err="1" smtClean="0"/>
              <a:t>IBW</a:t>
            </a:r>
            <a:r>
              <a:rPr lang="en-US" sz="2000" dirty="0" smtClean="0"/>
              <a:t> + IBW/2]</a:t>
            </a:r>
          </a:p>
          <a:p>
            <a:r>
              <a:rPr lang="en-US" sz="2400" dirty="0" smtClean="0"/>
              <a:t>RAN4 shall</a:t>
            </a:r>
            <a:r>
              <a:rPr lang="en-US" sz="2400" dirty="0"/>
              <a:t> </a:t>
            </a:r>
            <a:r>
              <a:rPr lang="en-US" sz="2400" dirty="0" smtClean="0"/>
              <a:t>discuss the definition of UL and DL channels  in the next meeting</a:t>
            </a:r>
          </a:p>
          <a:p>
            <a:pPr lvl="1"/>
            <a:r>
              <a:rPr lang="en-US" sz="2000" dirty="0" smtClean="0"/>
              <a:t>Alt.1. spectrum holdings of a operator in a band</a:t>
            </a:r>
            <a:endParaRPr lang="en-US" sz="2000" dirty="0"/>
          </a:p>
          <a:p>
            <a:pPr lvl="1"/>
            <a:r>
              <a:rPr lang="en-US" sz="2000" dirty="0" smtClean="0"/>
              <a:t>Alt.2. aggregated UE channel bandwidth configured by the network</a:t>
            </a:r>
          </a:p>
          <a:p>
            <a:pPr lvl="1"/>
            <a:r>
              <a:rPr lang="en-US" sz="2000" dirty="0" smtClean="0"/>
              <a:t>Alt.3. transmission bandwidth</a:t>
            </a:r>
            <a:endParaRPr lang="en-US" sz="2000" dirty="0"/>
          </a:p>
          <a:p>
            <a:pPr marL="0" indent="0">
              <a:buNone/>
            </a:pPr>
            <a:endParaRPr kumimoji="1" lang="en-US" altLang="ja-JP" sz="2400" dirty="0" smtClean="0">
              <a:solidFill>
                <a:srgbClr val="00B050"/>
              </a:solidFill>
            </a:endParaRPr>
          </a:p>
          <a:p>
            <a:endParaRPr kumimoji="1" lang="en-US" altLang="ja-JP" sz="2400" dirty="0">
              <a:solidFill>
                <a:srgbClr val="00B050"/>
              </a:solidFill>
            </a:endParaRPr>
          </a:p>
          <a:p>
            <a:endParaRPr kumimoji="1" lang="en-US" altLang="ja-JP" sz="2400" dirty="0" smtClean="0">
              <a:solidFill>
                <a:srgbClr val="00B050"/>
              </a:solidFill>
            </a:endParaRPr>
          </a:p>
          <a:p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250"/>
            <a:ext cx="10515600" cy="1325563"/>
          </a:xfrm>
        </p:spPr>
        <p:txBody>
          <a:bodyPr/>
          <a:lstStyle/>
          <a:p>
            <a:r>
              <a:rPr lang="en-US" dirty="0" smtClean="0"/>
              <a:t>WF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6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Send LS to RAN2 to inform RAN4 agreements </a:t>
            </a:r>
            <a:endParaRPr lang="en-US" dirty="0" smtClean="0"/>
          </a:p>
          <a:p>
            <a:r>
              <a:rPr lang="en-US" dirty="0" smtClean="0"/>
              <a:t>LS to RAN2:</a:t>
            </a:r>
          </a:p>
          <a:p>
            <a:pPr lvl="1"/>
            <a:r>
              <a:rPr lang="en-GB" dirty="0"/>
              <a:t>RAN4 informs RAN2 that categorization shall be per band combination. </a:t>
            </a:r>
            <a:r>
              <a:rPr lang="en-GB"/>
              <a:t>In </a:t>
            </a:r>
            <a:r>
              <a:rPr lang="en-GB" smtClean="0"/>
              <a:t>addition</a:t>
            </a:r>
            <a:r>
              <a:rPr lang="en-GB" dirty="0"/>
              <a:t>, RAN4 shall inform that all easy channel combinations </a:t>
            </a:r>
            <a:r>
              <a:rPr lang="en-GB" dirty="0" smtClean="0"/>
              <a:t>within </a:t>
            </a:r>
            <a:r>
              <a:rPr lang="en-GB" dirty="0"/>
              <a:t>difficult band combinations shall support concurrent 2UL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83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Appendix 1: Example Band Combinations including IMD2 and 3 issues</a:t>
            </a:r>
            <a:endParaRPr 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IMD2 or IMD3 may hit Rx channel of </a:t>
            </a:r>
            <a:r>
              <a:rPr kumimoji="1" lang="en-US" altLang="ja-JP" dirty="0" err="1" smtClean="0"/>
              <a:t>PCell</a:t>
            </a:r>
            <a:r>
              <a:rPr kumimoji="1" lang="en-US" altLang="ja-JP" dirty="0" smtClean="0"/>
              <a:t> based on the location of UL channels</a:t>
            </a:r>
            <a:endParaRPr kumimoji="1" lang="ja-JP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795501"/>
              </p:ext>
            </p:extLst>
          </p:nvPr>
        </p:nvGraphicFramePr>
        <p:xfrm>
          <a:off x="2700110" y="3074199"/>
          <a:ext cx="5630876" cy="3172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42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4426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423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9474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LTE Band</a:t>
                      </a:r>
                    </a:p>
                    <a:p>
                      <a:pPr algn="ctr"/>
                      <a:r>
                        <a:rPr lang="en-US" dirty="0" smtClean="0"/>
                        <a:t>(FDD)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NR Band</a:t>
                      </a:r>
                    </a:p>
                    <a:p>
                      <a:pPr algn="ctr"/>
                      <a:r>
                        <a:rPr lang="en-US" dirty="0" smtClean="0"/>
                        <a:t>(TDD)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IMD Order Falling</a:t>
                      </a:r>
                      <a:r>
                        <a:rPr lang="en-US" baseline="0" dirty="0" smtClean="0"/>
                        <a:t> in Rx Band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n77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n77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n77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n50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n28</a:t>
                      </a:r>
                      <a:endParaRPr lang="en-US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01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 2: Example how to evaluate easy/difficult channel 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509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There is IM2 relation for at least one BW combination within an inter-band combination =&gt; IM2 hits own RX channel =&gt; Difficult IM2</a:t>
            </a:r>
          </a:p>
          <a:p>
            <a:r>
              <a:rPr lang="en-US" dirty="0" smtClean="0"/>
              <a:t>Operator A has the following frequencies within difficult band combination defined above</a:t>
            </a:r>
          </a:p>
          <a:p>
            <a:pPr lvl="1"/>
            <a:r>
              <a:rPr lang="en-US" dirty="0" smtClean="0"/>
              <a:t>BX UL 1800-1810, BX DL 1850-1860</a:t>
            </a:r>
          </a:p>
          <a:p>
            <a:pPr lvl="1"/>
            <a:r>
              <a:rPr lang="en-US" dirty="0" err="1" smtClean="0"/>
              <a:t>nY</a:t>
            </a:r>
            <a:r>
              <a:rPr lang="en-US" dirty="0" smtClean="0"/>
              <a:t> UL/DL (TDD) 3640-3660</a:t>
            </a:r>
          </a:p>
          <a:p>
            <a:pPr lvl="1"/>
            <a:r>
              <a:rPr lang="en-US" dirty="0" smtClean="0"/>
              <a:t>=&gt; IM2_low =3640-1810=1830, IM2_high=3660-1800=1860</a:t>
            </a:r>
          </a:p>
          <a:p>
            <a:pPr lvl="1"/>
            <a:r>
              <a:rPr lang="en-US" dirty="0" smtClean="0"/>
              <a:t>=&gt; channel combination specific IM2 hits own RX channel =&gt;Difficult IM2=&gt; 2UL not mandatory for this channel combination</a:t>
            </a:r>
          </a:p>
          <a:p>
            <a:r>
              <a:rPr lang="en-US" dirty="0" smtClean="0"/>
              <a:t>Operator B has the following frequencies within difficult band combination defined above</a:t>
            </a:r>
          </a:p>
          <a:p>
            <a:pPr lvl="1"/>
            <a:r>
              <a:rPr lang="en-US" dirty="0" smtClean="0"/>
              <a:t>BX UL 1810-1820, BX DL 1860-1870</a:t>
            </a:r>
          </a:p>
          <a:p>
            <a:pPr lvl="1"/>
            <a:r>
              <a:rPr lang="en-US" dirty="0" err="1" smtClean="0"/>
              <a:t>nY</a:t>
            </a:r>
            <a:r>
              <a:rPr lang="en-US" dirty="0" smtClean="0"/>
              <a:t> UL/DL (TDD) 3640-3660</a:t>
            </a:r>
          </a:p>
          <a:p>
            <a:pPr lvl="1"/>
            <a:r>
              <a:rPr lang="en-US" dirty="0" smtClean="0"/>
              <a:t>=&gt; IM2_low =3640-1820=1820, IM2_high=3660-1810=1850</a:t>
            </a:r>
          </a:p>
          <a:p>
            <a:pPr lvl="1"/>
            <a:r>
              <a:rPr lang="en-US" dirty="0" smtClean="0"/>
              <a:t>=&gt; channel combination specific IM2 doesn’t hit own RX channel =&gt;Easy IM2=&gt;2UL mandatory for this channel combination</a:t>
            </a:r>
          </a:p>
        </p:txBody>
      </p:sp>
    </p:spTree>
    <p:extLst>
      <p:ext uri="{BB962C8B-B14F-4D97-AF65-F5344CB8AC3E}">
        <p14:creationId xmlns:p14="http://schemas.microsoft.com/office/powerpoint/2010/main" val="31201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614</Words>
  <Application>Microsoft Macintosh PowerPoint</Application>
  <PresentationFormat>Widescreen</PresentationFormat>
  <Paragraphs>83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Calibri Light</vt:lpstr>
      <vt:lpstr>Yu Gothic</vt:lpstr>
      <vt:lpstr>Arial</vt:lpstr>
      <vt:lpstr>Office Theme</vt:lpstr>
      <vt:lpstr>WF on single Tx switched UL</vt:lpstr>
      <vt:lpstr>Tentative agreements from Ad-Hoc</vt:lpstr>
      <vt:lpstr>Tentative agreements from Ad-Hoc</vt:lpstr>
      <vt:lpstr>WF proposal </vt:lpstr>
      <vt:lpstr>WF proposal</vt:lpstr>
      <vt:lpstr>WF proposal</vt:lpstr>
      <vt:lpstr>Appendix 1: Example Band Combinations including IMD2 and 3 issues</vt:lpstr>
      <vt:lpstr>Appendix 2: Example how to evaluate easy/difficult channel assignments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single switched TX UL</dc:title>
  <dc:creator>Antti Immonen</dc:creator>
  <cp:lastModifiedBy>Antti Immonen</cp:lastModifiedBy>
  <cp:revision>55</cp:revision>
  <dcterms:created xsi:type="dcterms:W3CDTF">2017-10-12T08:33:59Z</dcterms:created>
  <dcterms:modified xsi:type="dcterms:W3CDTF">2017-10-13T10:00:37Z</dcterms:modified>
</cp:coreProperties>
</file>