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75" r:id="rId4"/>
    <p:sldId id="27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0" autoAdjust="0"/>
    <p:restoredTop sz="91731" autoAdjust="0"/>
  </p:normalViewPr>
  <p:slideViewPr>
    <p:cSldViewPr>
      <p:cViewPr>
        <p:scale>
          <a:sx n="100" d="100"/>
          <a:sy n="100" d="100"/>
        </p:scale>
        <p:origin x="-2190" y="-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A1B6A-8801-4EBA-9655-4FDC7DC6A09D}" type="datetimeFigureOut">
              <a:rPr lang="ko-KR" altLang="en-US" smtClean="0"/>
              <a:t>2016-02-18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EDB15-D2A9-4C33-A3F8-D4FF9B2F9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112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B9F5F-9041-44DA-8BD9-C5401A7A3D66}" type="datetimeFigureOut">
              <a:rPr lang="ko-KR" altLang="en-US" smtClean="0"/>
              <a:t>2016-02-18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6ADB8-2306-44BD-A80F-94C4A732B5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533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073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073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761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884368" y="6356350"/>
            <a:ext cx="1090464" cy="365125"/>
          </a:xfrm>
        </p:spPr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01804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ja-JP" sz="2400" b="1" dirty="0"/>
              <a:t>ST. Julian</a:t>
            </a:r>
            <a:r>
              <a:rPr lang="pt-BR" altLang="ja-JP" sz="2400" b="1" dirty="0"/>
              <a:t>, </a:t>
            </a:r>
            <a:r>
              <a:rPr lang="en-GB" altLang="ja-JP" sz="2400" b="1" dirty="0" smtClean="0"/>
              <a:t>Malta, 15 – 19 Feb, 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8.13.1</a:t>
            </a:r>
          </a:p>
          <a:p>
            <a:pPr algn="ctr"/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</a:t>
            </a:r>
            <a:r>
              <a:rPr lang="en-GB" altLang="ja-JP" sz="2800" b="1" dirty="0" smtClean="0"/>
              <a:t>Electronics, Huawei, CATT, Qualcomm, Ericsson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sv-SE" altLang="ja-JP" sz="4400" b="1" dirty="0" smtClean="0"/>
              <a:t>WF on </a:t>
            </a:r>
            <a:r>
              <a:rPr lang="sv-SE" altLang="ja-JP" sz="4400" b="1" dirty="0" smtClean="0"/>
              <a:t>operating band plan for V2V services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161407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en-US" altLang="ja-JP" dirty="0"/>
              <a:t>O</a:t>
            </a:r>
            <a:r>
              <a:rPr kumimoji="1" lang="en-US" altLang="ja-JP" dirty="0" smtClean="0"/>
              <a:t>bjective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Define </a:t>
            </a:r>
            <a:r>
              <a:rPr lang="en-US" altLang="ja-JP" dirty="0" smtClean="0"/>
              <a:t>operating band for PC5 based V2V services in licensed band and unlicensed band</a:t>
            </a:r>
            <a:endParaRPr kumimoji="1" lang="en-US" altLang="ja-JP" dirty="0" smtClean="0"/>
          </a:p>
          <a:p>
            <a:endParaRPr lang="en-US" altLang="ja-JP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graphicFrame>
        <p:nvGraphicFramePr>
          <p:cNvPr id="7" name="내용 개체 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7506494"/>
              </p:ext>
            </p:extLst>
          </p:nvPr>
        </p:nvGraphicFramePr>
        <p:xfrm>
          <a:off x="899592" y="1124744"/>
          <a:ext cx="7416823" cy="2880320"/>
        </p:xfrm>
        <a:graphic>
          <a:graphicData uri="http://schemas.openxmlformats.org/drawingml/2006/table">
            <a:tbl>
              <a:tblPr firstRow="1" firstCol="1" bandRow="1"/>
              <a:tblGrid>
                <a:gridCol w="1387211"/>
                <a:gridCol w="1425423"/>
                <a:gridCol w="1469857"/>
                <a:gridCol w="1584495"/>
                <a:gridCol w="1549837"/>
              </a:tblGrid>
              <a:tr h="52071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sz="1600" b="1">
                          <a:effectLst/>
                          <a:latin typeface="Times New Roman"/>
                          <a:ea typeface="바탕"/>
                        </a:rPr>
                        <a:t>Parameter</a:t>
                      </a:r>
                      <a:endParaRPr lang="ko-KR" sz="2000" b="1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sz="1600" b="1">
                          <a:effectLst/>
                          <a:latin typeface="Times New Roman"/>
                          <a:ea typeface="바탕"/>
                        </a:rPr>
                        <a:t>ETSI</a:t>
                      </a:r>
                      <a:endParaRPr lang="ko-KR" sz="2000" b="1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sz="1600" b="1">
                          <a:effectLst/>
                          <a:latin typeface="Times New Roman"/>
                          <a:ea typeface="바탕"/>
                        </a:rPr>
                        <a:t>IEE</a:t>
                      </a:r>
                      <a:r>
                        <a:rPr lang="fr-FR" sz="1600" b="1">
                          <a:effectLst/>
                          <a:latin typeface="Times New Roman"/>
                          <a:ea typeface="바탕"/>
                        </a:rPr>
                        <a:t>E</a:t>
                      </a:r>
                      <a:endParaRPr lang="ko-KR" sz="2000" b="1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fr-FR" sz="1600" b="1">
                          <a:effectLst/>
                          <a:latin typeface="Times New Roman"/>
                          <a:ea typeface="바탕"/>
                        </a:rPr>
                        <a:t>ARIB</a:t>
                      </a:r>
                      <a:endParaRPr lang="ko-KR" sz="2000" b="1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fr-FR" sz="1600" b="1">
                          <a:effectLst/>
                          <a:latin typeface="Times New Roman"/>
                          <a:ea typeface="바탕"/>
                        </a:rPr>
                        <a:t>TTA</a:t>
                      </a:r>
                      <a:endParaRPr lang="ko-KR" sz="2000" b="1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16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Operating frequency range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5.855-5.925 MHz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5.850-5.925 MHz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755.5-764.5 MHz (Single channel)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5 855-5 925 MHz (Pilot system)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71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RF channel bandwidth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10 MHz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10 MHz or 20 MHz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Less than 9 MHz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Less than 10 MHz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71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RF Transmit Power/EIRP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Max 33 dBm EIRP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 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>
                          <a:effectLst/>
                          <a:latin typeface="Times New Roman"/>
                          <a:ea typeface="바탕"/>
                        </a:rPr>
                        <a:t>–</a:t>
                      </a:r>
                      <a:endParaRPr lang="ko-KR" sz="20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바탕"/>
                        </a:rPr>
                        <a:t>23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바탕"/>
                        </a:rPr>
                        <a:t>dBm</a:t>
                      </a:r>
                      <a:endParaRPr lang="ko-KR" sz="2000" dirty="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740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Way </a:t>
            </a:r>
            <a:r>
              <a:rPr lang="sv-SE" altLang="ja-JP" dirty="0" smtClean="0"/>
              <a:t>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472608"/>
          </a:xfrm>
        </p:spPr>
        <p:txBody>
          <a:bodyPr>
            <a:normAutofit/>
          </a:bodyPr>
          <a:lstStyle/>
          <a:p>
            <a:r>
              <a:rPr lang="en-GB" altLang="ko-KR" b="1" dirty="0" smtClean="0"/>
              <a:t>In </a:t>
            </a:r>
            <a:r>
              <a:rPr lang="en-GB" altLang="ko-KR" b="1" dirty="0"/>
              <a:t>licensed bands, RAN WG4 includes specific operating </a:t>
            </a:r>
            <a:r>
              <a:rPr lang="en-GB" altLang="ko-KR" b="1" dirty="0" smtClean="0"/>
              <a:t>bands based on the current E-UTRA bands.</a:t>
            </a:r>
          </a:p>
          <a:p>
            <a:pPr lvl="1"/>
            <a:r>
              <a:rPr lang="en-GB" altLang="ko-KR" b="1" dirty="0" smtClean="0"/>
              <a:t>RAN4 encourage operators to submit proposals</a:t>
            </a:r>
            <a:endParaRPr lang="ko-KR" altLang="ko-KR" dirty="0"/>
          </a:p>
          <a:p>
            <a:r>
              <a:rPr lang="en-GB" altLang="ko-KR" b="1" dirty="0" smtClean="0"/>
              <a:t>RAN </a:t>
            </a:r>
            <a:r>
              <a:rPr lang="en-GB" altLang="ko-KR" b="1" dirty="0"/>
              <a:t>WG4 </a:t>
            </a:r>
            <a:r>
              <a:rPr lang="en-GB" altLang="ko-KR" b="1" dirty="0" smtClean="0"/>
              <a:t>to study two options for V2V </a:t>
            </a:r>
            <a:r>
              <a:rPr lang="en-GB" altLang="ko-KR" b="1" dirty="0"/>
              <a:t>service for unlicensed band operation</a:t>
            </a:r>
            <a:r>
              <a:rPr lang="en-GB" altLang="ko-KR" b="1" dirty="0" smtClean="0"/>
              <a:t>.</a:t>
            </a:r>
          </a:p>
          <a:p>
            <a:pPr lvl="1"/>
            <a:r>
              <a:rPr lang="en-GB" altLang="ko-KR" b="1" dirty="0" smtClean="0"/>
              <a:t>Reuse Band 46</a:t>
            </a:r>
          </a:p>
          <a:p>
            <a:pPr lvl="1"/>
            <a:r>
              <a:rPr lang="en-GB" altLang="ko-KR" b="1" dirty="0" smtClean="0"/>
              <a:t>Define a new band</a:t>
            </a:r>
            <a:endParaRPr lang="ko-KR" altLang="ko-KR" dirty="0"/>
          </a:p>
          <a:p>
            <a:endParaRPr lang="sv-SE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3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37579</TotalTime>
  <Words>131</Words>
  <Application>Microsoft Office PowerPoint</Application>
  <PresentationFormat>화면 슬라이드 쇼(4:3)</PresentationFormat>
  <Paragraphs>42</Paragraphs>
  <Slides>4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​​テーマ</vt:lpstr>
      <vt:lpstr>PowerPoint 프레젠테이션</vt:lpstr>
      <vt:lpstr>Objective</vt:lpstr>
      <vt:lpstr>Background</vt:lpstr>
      <vt:lpstr>Way Forward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173</cp:revision>
  <dcterms:created xsi:type="dcterms:W3CDTF">2015-01-05T09:38:53Z</dcterms:created>
  <dcterms:modified xsi:type="dcterms:W3CDTF">2016-02-18T22:59:48Z</dcterms:modified>
</cp:coreProperties>
</file>