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9" r:id="rId3"/>
    <p:sldId id="27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7" autoAdjust="0"/>
    <p:restoredTop sz="94660"/>
  </p:normalViewPr>
  <p:slideViewPr>
    <p:cSldViewPr snapToGrid="0">
      <p:cViewPr varScale="1">
        <p:scale>
          <a:sx n="57" d="100"/>
          <a:sy n="57" d="100"/>
        </p:scale>
        <p:origin x="78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29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613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849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67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005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392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787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720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371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486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232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828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800" b="1" dirty="0"/>
              <a:t>3GPP TSG-RAN WG4 Meeting #78	</a:t>
            </a:r>
            <a:r>
              <a:rPr lang="de-DE" sz="2800" b="1" dirty="0" smtClean="0"/>
              <a:t>			R4-161291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de-DE" sz="2800" b="1" dirty="0"/>
              <a:t>St. Julian’s, Malta, 15 – 19 February, </a:t>
            </a:r>
            <a:r>
              <a:rPr lang="de-DE" sz="2800" b="1" dirty="0" smtClean="0"/>
              <a:t>2016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i-FI" sz="4800" dirty="0" smtClean="0"/>
              <a:t>Way Forward on NB Power Control accuracy</a:t>
            </a:r>
          </a:p>
          <a:p>
            <a:pPr marL="0" indent="0" algn="ctr">
              <a:buNone/>
            </a:pPr>
            <a:endParaRPr lang="fi-FI" dirty="0" smtClean="0"/>
          </a:p>
          <a:p>
            <a:pPr marL="0" indent="0" algn="ctr">
              <a:buNone/>
            </a:pPr>
            <a:r>
              <a:rPr lang="fi-FI" dirty="0" smtClean="0"/>
              <a:t>Qualcomm, </a:t>
            </a:r>
            <a:r>
              <a:rPr lang="fi-FI" dirty="0" smtClean="0"/>
              <a:t>Nokia Networks, Mediatek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965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/>
            <a:endParaRPr lang="fi-FI" dirty="0" smtClean="0"/>
          </a:p>
          <a:p>
            <a:pPr marL="571500" indent="-571500"/>
            <a:r>
              <a:rPr lang="fi-FI" dirty="0" smtClean="0"/>
              <a:t>Power control accuracy requirements were discussed in RAN4#78 and one propsal was shown in R4-160281</a:t>
            </a:r>
          </a:p>
          <a:p>
            <a:pPr marL="571500" indent="-571500"/>
            <a:r>
              <a:rPr lang="fi-FI" dirty="0" smtClean="0"/>
              <a:t>This was not agreeable due to insufficient time to study</a:t>
            </a:r>
            <a:endParaRPr lang="fi-FI" dirty="0" smtClean="0"/>
          </a:p>
          <a:p>
            <a:pPr marL="571500" indent="-571500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38820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LTE Absolute power tolerance can reused from LTE</a:t>
            </a:r>
          </a:p>
          <a:p>
            <a:r>
              <a:rPr lang="fi-FI" dirty="0" smtClean="0"/>
              <a:t>Companies will study in RAN78Bis applicability of </a:t>
            </a:r>
          </a:p>
          <a:p>
            <a:pPr lvl="1"/>
            <a:r>
              <a:rPr lang="fi-FI" dirty="0" smtClean="0"/>
              <a:t>LTE relative power control accuracy </a:t>
            </a:r>
          </a:p>
          <a:p>
            <a:pPr lvl="1"/>
            <a:r>
              <a:rPr lang="fi-FI" dirty="0"/>
              <a:t>A</a:t>
            </a:r>
            <a:r>
              <a:rPr lang="fi-FI" dirty="0" smtClean="0"/>
              <a:t>ggregate power control accuracy</a:t>
            </a:r>
          </a:p>
          <a:p>
            <a:pPr lvl="1"/>
            <a:r>
              <a:rPr lang="fi-FI" dirty="0" smtClean="0"/>
              <a:t>GSM 45.005  section 4.1.1</a:t>
            </a:r>
          </a:p>
          <a:p>
            <a:pPr lvl="1"/>
            <a:r>
              <a:rPr lang="fi-FI" dirty="0" smtClean="0"/>
              <a:t>Other methods</a:t>
            </a:r>
          </a:p>
          <a:p>
            <a:r>
              <a:rPr lang="fi-FI" dirty="0" smtClean="0"/>
              <a:t>for NB-IoT power control accuracy requirements based on agreements on power control made in other working groups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567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</TotalTime>
  <Words>93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3GPP TSG-RAN WG4 Meeting #78    R4-161291 St. Julian’s, Malta, 15 – 19 February, 2016</vt:lpstr>
      <vt:lpstr>Background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User</dc:creator>
  <cp:lastModifiedBy>Qualcomm User</cp:lastModifiedBy>
  <cp:revision>56</cp:revision>
  <dcterms:created xsi:type="dcterms:W3CDTF">2016-02-14T05:54:47Z</dcterms:created>
  <dcterms:modified xsi:type="dcterms:W3CDTF">2016-02-18T09:29:03Z</dcterms:modified>
</cp:coreProperties>
</file>