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9" r:id="rId4"/>
    <p:sldId id="262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4Rx PDSCH, 3 and 4 Layers and SDR,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76bis                                                      </a:t>
            </a:r>
            <a:r>
              <a:rPr lang="en-US" altLang="en-US" sz="2000" b="1" dirty="0" smtClean="0"/>
              <a:t>R4-156875</a:t>
            </a:r>
            <a:endParaRPr lang="en-US" altLang="en-US" sz="2000" b="1" dirty="0" smtClean="0"/>
          </a:p>
          <a:p>
            <a:pPr>
              <a:spcBef>
                <a:spcPct val="0"/>
              </a:spcBef>
              <a:buNone/>
            </a:pPr>
            <a:r>
              <a:rPr lang="en-US" altLang="en-US" sz="2000" b="1" dirty="0" smtClean="0"/>
              <a:t>Sophia </a:t>
            </a:r>
            <a:r>
              <a:rPr lang="en-US" altLang="en-US" sz="2000" b="1" dirty="0" err="1" smtClean="0"/>
              <a:t>Antipolis</a:t>
            </a:r>
            <a:r>
              <a:rPr lang="en-US" altLang="en-US" sz="2000" b="1" dirty="0" smtClean="0"/>
              <a:t>, France, 12th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16th Oct </a:t>
            </a:r>
            <a:r>
              <a:rPr lang="en-US" altLang="en-US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in 4Rx </a:t>
            </a:r>
            <a:r>
              <a:rPr lang="en-US" dirty="0" err="1"/>
              <a:t>Adhoc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Main session agreements for 3 and 4 layers PDSCH tests</a:t>
            </a:r>
            <a:endParaRPr lang="en-US" dirty="0"/>
          </a:p>
          <a:p>
            <a:pPr lvl="1"/>
            <a:r>
              <a:rPr lang="en-US" b="1" dirty="0" smtClean="0"/>
              <a:t>Proposal </a:t>
            </a:r>
            <a:r>
              <a:rPr lang="en-US" b="1" dirty="0"/>
              <a:t>5 : </a:t>
            </a:r>
            <a:r>
              <a:rPr lang="en-US" dirty="0"/>
              <a:t>The demodulation tests with 3-MIMO layer and 4-MIMO layers are conducted in 4-RX bands where the UE indicates up to 4-MIMO layer supports through the UE capability report of </a:t>
            </a:r>
            <a:r>
              <a:rPr lang="en-US" i="1" dirty="0" err="1"/>
              <a:t>supportedMIMO-CapabilityDL</a:t>
            </a:r>
            <a:r>
              <a:rPr lang="en-US" i="1" dirty="0"/>
              <a:t>.</a:t>
            </a:r>
            <a:endParaRPr lang="en-US" dirty="0"/>
          </a:p>
          <a:p>
            <a:r>
              <a:rPr lang="en-GB" dirty="0"/>
              <a:t>Propose the test scenarios with 3 and 4 layers for PDSCH based on the agreements made as following</a:t>
            </a:r>
            <a:endParaRPr lang="en-US" sz="3600" dirty="0"/>
          </a:p>
          <a:p>
            <a:pPr lvl="1"/>
            <a:r>
              <a:rPr lang="en-US" dirty="0"/>
              <a:t>Test 1: 3layer, TM3, 4x4 low, EVA70</a:t>
            </a:r>
          </a:p>
          <a:p>
            <a:pPr lvl="1"/>
            <a:r>
              <a:rPr lang="en-US" dirty="0"/>
              <a:t>Test 2: 4 layer, TM4,4x4 low, EPA5, followed wideband PMI</a:t>
            </a:r>
          </a:p>
          <a:p>
            <a:pPr lvl="2"/>
            <a:r>
              <a:rPr lang="en-US" dirty="0"/>
              <a:t>To ensure the feasible SNR test point</a:t>
            </a:r>
          </a:p>
          <a:p>
            <a:pPr lvl="1"/>
            <a:r>
              <a:rPr lang="en-US" dirty="0"/>
              <a:t>Test 3: 4 layer, TM9,4x4 low, EPA5, followed wideband PMI</a:t>
            </a:r>
          </a:p>
          <a:p>
            <a:pPr lvl="2"/>
            <a:r>
              <a:rPr lang="en-US" dirty="0"/>
              <a:t>To ensure the feasible SNR test point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968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Proposals </a:t>
            </a:r>
            <a:r>
              <a:rPr lang="en-US" dirty="0" smtClean="0">
                <a:solidFill>
                  <a:srgbClr val="FF0000"/>
                </a:solidFill>
              </a:rPr>
              <a:t>&amp; Observations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for 3 and 4 Layers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/>
              <a:t>Qualcomm</a:t>
            </a:r>
            <a:endParaRPr lang="en-US" dirty="0"/>
          </a:p>
          <a:p>
            <a:pPr lvl="1"/>
            <a:r>
              <a:rPr lang="en-US" dirty="0"/>
              <a:t>TM3 rank 3 test with MCS 18</a:t>
            </a:r>
          </a:p>
          <a:p>
            <a:pPr lvl="1"/>
            <a:r>
              <a:rPr lang="en-US" dirty="0"/>
              <a:t>TM4 rank 4 test with MCS 14</a:t>
            </a:r>
          </a:p>
          <a:p>
            <a:pPr lvl="1"/>
            <a:r>
              <a:rPr lang="en-US" dirty="0"/>
              <a:t>TM9 rank 3 test with MCS </a:t>
            </a:r>
            <a:r>
              <a:rPr lang="en-US" dirty="0" smtClean="0"/>
              <a:t>18</a:t>
            </a:r>
          </a:p>
          <a:p>
            <a:r>
              <a:rPr lang="en-US" dirty="0" smtClean="0"/>
              <a:t>Huawei</a:t>
            </a:r>
          </a:p>
          <a:p>
            <a:pPr lvl="1"/>
            <a:r>
              <a:rPr lang="en-US" dirty="0"/>
              <a:t>Test 1: 3layer, TM3, MCS14, 4x4 low, EVA70</a:t>
            </a:r>
          </a:p>
          <a:p>
            <a:pPr lvl="1"/>
            <a:r>
              <a:rPr lang="en-US" dirty="0"/>
              <a:t>Test 2: 4 layer, TM4, MCS14, 4x4 low, EPA5, followed wideband PMI</a:t>
            </a:r>
          </a:p>
          <a:p>
            <a:pPr lvl="1"/>
            <a:r>
              <a:rPr lang="en-US" dirty="0"/>
              <a:t>Test 3: 4 layer, TM9, MCS14, 4x4 low, EPA5, followed wideband </a:t>
            </a:r>
            <a:r>
              <a:rPr lang="en-US" dirty="0" smtClean="0"/>
              <a:t>PMI</a:t>
            </a:r>
          </a:p>
          <a:p>
            <a:r>
              <a:rPr lang="en-US" dirty="0" smtClean="0"/>
              <a:t>ZTE</a:t>
            </a:r>
          </a:p>
          <a:p>
            <a:pPr lvl="1"/>
            <a:r>
              <a:rPr lang="en-GB" dirty="0"/>
              <a:t>TM4, 3 layers, 4x4 XP new medium, MCS14</a:t>
            </a:r>
            <a:endParaRPr lang="en-US" dirty="0"/>
          </a:p>
          <a:p>
            <a:pPr lvl="1"/>
            <a:r>
              <a:rPr lang="en-GB" dirty="0"/>
              <a:t>TM9, 4 layers, 4x4 low, MCS14</a:t>
            </a:r>
            <a:endParaRPr lang="en-US" dirty="0"/>
          </a:p>
          <a:p>
            <a:pPr lvl="1"/>
            <a:r>
              <a:rPr lang="en-GB" dirty="0"/>
              <a:t>TM9, 3 layers, 4x4 low, 256QAM MCS20, CFI =1</a:t>
            </a:r>
            <a:endParaRPr lang="en-US" dirty="0"/>
          </a:p>
          <a:p>
            <a:r>
              <a:rPr lang="en-US" dirty="0" smtClean="0"/>
              <a:t>MTK: </a:t>
            </a:r>
          </a:p>
          <a:p>
            <a:pPr lvl="1"/>
            <a:r>
              <a:rPr lang="en-US" b="1" i="1" dirty="0" smtClean="0"/>
              <a:t>1</a:t>
            </a:r>
            <a:r>
              <a:rPr lang="en-US" b="1" i="1" dirty="0"/>
              <a:t>) TM3, 3 layers</a:t>
            </a:r>
            <a:endParaRPr lang="en-US" dirty="0"/>
          </a:p>
          <a:p>
            <a:pPr lvl="1"/>
            <a:r>
              <a:rPr lang="en-US" b="1" i="1" dirty="0" smtClean="0"/>
              <a:t>2</a:t>
            </a:r>
            <a:r>
              <a:rPr lang="en-US" b="1" i="1" dirty="0"/>
              <a:t>) TM4, 4 layers</a:t>
            </a:r>
            <a:endParaRPr lang="en-US" dirty="0"/>
          </a:p>
          <a:p>
            <a:pPr lvl="1"/>
            <a:r>
              <a:rPr lang="en-US" b="1" i="1" dirty="0" smtClean="0"/>
              <a:t>3</a:t>
            </a:r>
            <a:r>
              <a:rPr lang="en-US" b="1" i="1" dirty="0"/>
              <a:t>) TM9, 3 </a:t>
            </a:r>
            <a:r>
              <a:rPr lang="en-US" b="1" i="1" dirty="0" smtClean="0"/>
              <a:t>layers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LG: </a:t>
            </a:r>
            <a:endParaRPr lang="en-US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Observations 1. Using </a:t>
            </a:r>
            <a:r>
              <a:rPr lang="en-US" altLang="ko-KR" dirty="0">
                <a:solidFill>
                  <a:srgbClr val="FF0000"/>
                </a:solidFill>
              </a:rPr>
              <a:t>2 CCH </a:t>
            </a:r>
            <a:r>
              <a:rPr lang="en-US" altLang="ko-KR" dirty="0" smtClean="0">
                <a:solidFill>
                  <a:srgbClr val="FF0000"/>
                </a:solidFill>
              </a:rPr>
              <a:t>need </a:t>
            </a:r>
            <a:r>
              <a:rPr lang="en-US" altLang="ko-KR" dirty="0">
                <a:solidFill>
                  <a:srgbClr val="FF0000"/>
                </a:solidFill>
              </a:rPr>
              <a:t>additional </a:t>
            </a:r>
            <a:r>
              <a:rPr lang="en-US" altLang="ko-KR" dirty="0" smtClean="0">
                <a:solidFill>
                  <a:srgbClr val="FF0000"/>
                </a:solidFill>
              </a:rPr>
              <a:t>loss </a:t>
            </a:r>
            <a:r>
              <a:rPr lang="en-US" altLang="ko-KR" dirty="0">
                <a:solidFill>
                  <a:srgbClr val="FF0000"/>
                </a:solidFill>
              </a:rPr>
              <a:t>up to 1 dB for layer 3 and 1.5 dB for layer 4 compared to 1 </a:t>
            </a:r>
            <a:r>
              <a:rPr lang="en-US" altLang="ko-KR" dirty="0" smtClean="0">
                <a:solidFill>
                  <a:srgbClr val="FF0000"/>
                </a:solidFill>
              </a:rPr>
              <a:t>CCH.</a:t>
            </a:r>
            <a:endParaRPr lang="ko-KR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Observations </a:t>
            </a:r>
            <a:r>
              <a:rPr lang="en-US" altLang="ko-KR" dirty="0" smtClean="0">
                <a:solidFill>
                  <a:srgbClr val="FF0000"/>
                </a:solidFill>
              </a:rPr>
              <a:t>2. Using XP medium need </a:t>
            </a:r>
            <a:r>
              <a:rPr lang="en-US" altLang="ko-KR" dirty="0">
                <a:solidFill>
                  <a:srgbClr val="FF0000"/>
                </a:solidFill>
              </a:rPr>
              <a:t>additional </a:t>
            </a:r>
            <a:r>
              <a:rPr lang="en-US" altLang="ko-KR" dirty="0" smtClean="0">
                <a:solidFill>
                  <a:srgbClr val="FF0000"/>
                </a:solidFill>
              </a:rPr>
              <a:t>loss </a:t>
            </a:r>
            <a:r>
              <a:rPr lang="en-US" altLang="ko-KR" dirty="0">
                <a:solidFill>
                  <a:srgbClr val="FF0000"/>
                </a:solidFill>
              </a:rPr>
              <a:t>up to 1.5 dB for layer 3 and 2 dB for layer </a:t>
            </a:r>
            <a:r>
              <a:rPr lang="en-US" altLang="ko-KR" dirty="0" smtClean="0">
                <a:solidFill>
                  <a:srgbClr val="FF0000"/>
                </a:solidFill>
              </a:rPr>
              <a:t>4 compared to ULA Low.</a:t>
            </a:r>
            <a:endParaRPr lang="ko-KR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Observations 3. </a:t>
            </a:r>
            <a:r>
              <a:rPr lang="en-US" altLang="ko-KR" dirty="0" smtClean="0">
                <a:solidFill>
                  <a:srgbClr val="FF0000"/>
                </a:solidFill>
              </a:rPr>
              <a:t> if </a:t>
            </a:r>
            <a:r>
              <a:rPr lang="en-US" altLang="ko-KR" dirty="0">
                <a:solidFill>
                  <a:srgbClr val="FF0000"/>
                </a:solidFill>
              </a:rPr>
              <a:t>we consider 3 % EVM and impairment margin, all test case seems feasible at least MCS14 with 64 QAM case.</a:t>
            </a:r>
            <a:endParaRPr lang="ko-KR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Observations 4. For </a:t>
            </a:r>
            <a:r>
              <a:rPr lang="en-US" altLang="ko-KR" dirty="0">
                <a:solidFill>
                  <a:srgbClr val="FF0000"/>
                </a:solidFill>
              </a:rPr>
              <a:t>Layer 3 with 256QAM, all simulated TMs seem feasible.</a:t>
            </a:r>
            <a:endParaRPr lang="ko-KR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Observations 5</a:t>
            </a:r>
            <a:r>
              <a:rPr lang="en-US" altLang="ko-KR" dirty="0" smtClean="0">
                <a:solidFill>
                  <a:srgbClr val="FF0000"/>
                </a:solidFill>
              </a:rPr>
              <a:t>. For </a:t>
            </a:r>
            <a:r>
              <a:rPr lang="en-US" altLang="ko-KR" dirty="0">
                <a:solidFill>
                  <a:srgbClr val="FF0000"/>
                </a:solidFill>
              </a:rPr>
              <a:t>Layer 4 with 256QAM, all simulated TMs seem infeasible because of its too much high geometry.</a:t>
            </a:r>
            <a:endParaRPr lang="ko-KR" altLang="ko-KR" dirty="0">
              <a:solidFill>
                <a:srgbClr val="FF0000"/>
              </a:solidFill>
            </a:endParaRP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 studied 3&amp;4 Layers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Test 1: 3layer, TM3, 4x4 low, EVA70</a:t>
            </a:r>
          </a:p>
          <a:p>
            <a:r>
              <a:rPr lang="en-US" dirty="0"/>
              <a:t>Test 2: 4 layer, TM4,4x4 low, EPA5, followed wideband PMI</a:t>
            </a:r>
          </a:p>
          <a:p>
            <a:pPr lvl="1"/>
            <a:r>
              <a:rPr lang="en-US" dirty="0"/>
              <a:t>To ensure the feasible SNR test point</a:t>
            </a:r>
          </a:p>
          <a:p>
            <a:r>
              <a:rPr lang="en-US" dirty="0"/>
              <a:t>Test 3: 4 layer, TM9,4x4 low, EPA5, followed wideband PMI</a:t>
            </a:r>
          </a:p>
          <a:p>
            <a:pPr lvl="1"/>
            <a:r>
              <a:rPr lang="en-US" dirty="0"/>
              <a:t>To ensure the feasible SNR test </a:t>
            </a:r>
            <a:r>
              <a:rPr lang="en-US" dirty="0" smtClean="0"/>
              <a:t>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058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Current Proposals &amp; Observations </a:t>
            </a:r>
            <a:r>
              <a:rPr lang="en-US" altLang="ko-KR" dirty="0" smtClean="0">
                <a:solidFill>
                  <a:srgbClr val="FF0000"/>
                </a:solidFill>
              </a:rPr>
              <a:t/>
            </a:r>
            <a:br>
              <a:rPr lang="en-US" altLang="ko-KR" dirty="0" smtClean="0">
                <a:solidFill>
                  <a:srgbClr val="FF0000"/>
                </a:solidFill>
              </a:rPr>
            </a:br>
            <a:r>
              <a:rPr lang="en-US" altLang="ko-KR" dirty="0" smtClean="0">
                <a:solidFill>
                  <a:srgbClr val="FF0000"/>
                </a:solidFill>
              </a:rPr>
              <a:t>for </a:t>
            </a:r>
            <a:r>
              <a:rPr lang="en-US" dirty="0" smtClean="0"/>
              <a:t>SDR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40000" lnSpcReduction="20000"/>
          </a:bodyPr>
          <a:lstStyle/>
          <a:p>
            <a:r>
              <a:rPr lang="en-US" dirty="0" smtClean="0"/>
              <a:t>Qualcomm: </a:t>
            </a:r>
          </a:p>
          <a:p>
            <a:pPr lvl="1"/>
            <a:r>
              <a:rPr lang="en-US" b="1" dirty="0"/>
              <a:t>Proposal 2</a:t>
            </a:r>
            <a:r>
              <a:rPr lang="en-US" dirty="0"/>
              <a:t>. For SDR test, select TM3 with rank 4 PDSCH as transmission mode. </a:t>
            </a:r>
          </a:p>
          <a:p>
            <a:pPr lvl="1"/>
            <a:r>
              <a:rPr lang="en-US" b="1" dirty="0"/>
              <a:t>Proposal 3</a:t>
            </a:r>
            <a:r>
              <a:rPr lang="en-US" dirty="0"/>
              <a:t>. Specify SDR test for both 64QAM and 256QAM. </a:t>
            </a:r>
          </a:p>
          <a:p>
            <a:pPr lvl="1"/>
            <a:r>
              <a:rPr lang="en-US" b="1" dirty="0"/>
              <a:t>Proposal 4</a:t>
            </a:r>
            <a:r>
              <a:rPr lang="en-US" dirty="0"/>
              <a:t>. Select MCS 27 for 64QAM rank 4 SDR test. For 256QAM rank 4 SDR test, consider MCS 26 in case </a:t>
            </a:r>
            <a:r>
              <a:rPr lang="en-US" dirty="0" err="1"/>
              <a:t>Tx</a:t>
            </a:r>
            <a:r>
              <a:rPr lang="en-US" dirty="0"/>
              <a:t> EVM requirement can be tightened to 3%. Otherwise, consider MCS 25.  </a:t>
            </a:r>
          </a:p>
          <a:p>
            <a:pPr lvl="1"/>
            <a:r>
              <a:rPr lang="en-US" b="1" dirty="0"/>
              <a:t>Proposal 5</a:t>
            </a:r>
            <a:r>
              <a:rPr lang="en-US" dirty="0"/>
              <a:t>. Consider following SDR test applicability rule for rank 4 UE. </a:t>
            </a:r>
          </a:p>
          <a:p>
            <a:pPr lvl="1"/>
            <a:r>
              <a:rPr lang="en-US" dirty="0"/>
              <a:t>Apply rank 2 SDR test to a CA configuration and bandwidth combination with largest aggregated bandwidth. </a:t>
            </a:r>
          </a:p>
          <a:p>
            <a:pPr lvl="1"/>
            <a:r>
              <a:rPr lang="en-US" dirty="0"/>
              <a:t>Apply rank 4 SDR test to a CA configuration and bandwidth combination supporting 4 layer with largest aggregated bandwidth</a:t>
            </a:r>
            <a:r>
              <a:rPr lang="en-US" dirty="0" smtClean="0"/>
              <a:t>.</a:t>
            </a:r>
          </a:p>
          <a:p>
            <a:r>
              <a:rPr lang="en-US" dirty="0" smtClean="0"/>
              <a:t>Huawei: </a:t>
            </a:r>
          </a:p>
          <a:p>
            <a:pPr lvl="1"/>
            <a:r>
              <a:rPr lang="en-GB" b="1" dirty="0"/>
              <a:t>Proposal 2: </a:t>
            </a:r>
            <a:r>
              <a:rPr lang="en-GB" dirty="0"/>
              <a:t>It’s confirmed that the proposed SDR test setups are feasible for PDSCH 4 layer:</a:t>
            </a:r>
            <a:endParaRPr lang="en-US" dirty="0"/>
          </a:p>
          <a:p>
            <a:pPr lvl="1"/>
            <a:r>
              <a:rPr lang="en-US" dirty="0"/>
              <a:t>64QAM with reasonable highest coding rate</a:t>
            </a:r>
          </a:p>
          <a:p>
            <a:pPr lvl="1"/>
            <a:r>
              <a:rPr lang="en-US" dirty="0"/>
              <a:t>6% EVM</a:t>
            </a:r>
          </a:p>
          <a:p>
            <a:pPr lvl="1"/>
            <a:r>
              <a:rPr lang="en-US" dirty="0"/>
              <a:t>TM3, 4x4 static channel</a:t>
            </a:r>
          </a:p>
          <a:p>
            <a:pPr lvl="1"/>
            <a:r>
              <a:rPr lang="en-GB" b="1" dirty="0"/>
              <a:t>Proposal 3: </a:t>
            </a:r>
            <a:r>
              <a:rPr lang="en-GB" dirty="0"/>
              <a:t>Further study is needed in RAN4 to clarify the 4 layer SDR tests, at least for</a:t>
            </a:r>
            <a:endParaRPr lang="en-US" dirty="0"/>
          </a:p>
          <a:p>
            <a:pPr lvl="1"/>
            <a:r>
              <a:rPr lang="en-US" dirty="0"/>
              <a:t>256QAM based 4 layer SDR test</a:t>
            </a:r>
          </a:p>
          <a:p>
            <a:pPr lvl="1"/>
            <a:r>
              <a:rPr lang="en-US" dirty="0"/>
              <a:t>Applicable UE category for 4 layer SDR </a:t>
            </a:r>
            <a:r>
              <a:rPr lang="en-US" dirty="0" smtClean="0"/>
              <a:t>test</a:t>
            </a:r>
            <a:endParaRPr lang="en-US" dirty="0"/>
          </a:p>
          <a:p>
            <a:r>
              <a:rPr lang="en-US" dirty="0" smtClean="0"/>
              <a:t>ZTE: </a:t>
            </a:r>
          </a:p>
          <a:p>
            <a:pPr lvl="1"/>
            <a:r>
              <a:rPr lang="en-GB" b="1" dirty="0"/>
              <a:t>Proposal4:</a:t>
            </a:r>
            <a:r>
              <a:rPr lang="en-GB" dirty="0"/>
              <a:t> TM3 should be used for 4Rx SDR tests.</a:t>
            </a:r>
            <a:endParaRPr lang="en-US" dirty="0"/>
          </a:p>
          <a:p>
            <a:pPr lvl="1"/>
            <a:r>
              <a:rPr lang="en-GB" b="1" dirty="0"/>
              <a:t>Proposal5: </a:t>
            </a:r>
            <a:r>
              <a:rPr lang="en-GB" dirty="0"/>
              <a:t>Use MCS27 for 64QAM and MCS21 for 256QAM for 4 layers SDR test</a:t>
            </a:r>
            <a:r>
              <a:rPr lang="en-GB" dirty="0" smtClean="0"/>
              <a:t>.</a:t>
            </a:r>
          </a:p>
          <a:p>
            <a:r>
              <a:rPr lang="en-GB" dirty="0" err="1" smtClean="0"/>
              <a:t>Mediatek</a:t>
            </a:r>
            <a:endParaRPr lang="en-GB" dirty="0" smtClean="0"/>
          </a:p>
          <a:p>
            <a:pPr lvl="1"/>
            <a:r>
              <a:rPr lang="en-US" b="1" i="1" dirty="0"/>
              <a:t>Proposal 4: Consider 256QAM with 4 layer in SDR test.</a:t>
            </a:r>
            <a:endParaRPr lang="en-US" dirty="0"/>
          </a:p>
          <a:p>
            <a:pPr lvl="1"/>
            <a:r>
              <a:rPr lang="en-US" b="1" i="1" dirty="0"/>
              <a:t>Proposal 5: Remain using TM3 in SDR test</a:t>
            </a:r>
            <a:r>
              <a:rPr lang="en-US" b="1" i="1" dirty="0" smtClean="0"/>
              <a:t>.</a:t>
            </a:r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LG: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Observation 6</a:t>
            </a:r>
            <a:r>
              <a:rPr lang="en-US" dirty="0" smtClean="0">
                <a:solidFill>
                  <a:srgbClr val="FF0000"/>
                </a:solidFill>
              </a:rPr>
              <a:t>.  For </a:t>
            </a:r>
            <a:r>
              <a:rPr lang="en-US" dirty="0">
                <a:solidFill>
                  <a:srgbClr val="FF0000"/>
                </a:solidFill>
              </a:rPr>
              <a:t>64QAM, MCS28 seems feasible regardless of any TB success rate.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Observation 7</a:t>
            </a:r>
            <a:r>
              <a:rPr lang="en-US" dirty="0" smtClean="0">
                <a:solidFill>
                  <a:srgbClr val="FF0000"/>
                </a:solidFill>
              </a:rPr>
              <a:t>.  For </a:t>
            </a:r>
            <a:r>
              <a:rPr lang="en-US" dirty="0">
                <a:solidFill>
                  <a:srgbClr val="FF0000"/>
                </a:solidFill>
              </a:rPr>
              <a:t>256QAM, MCS26 seems feasible regardless of any TB success rate.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861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 studied on SDR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TM3</a:t>
            </a:r>
          </a:p>
          <a:p>
            <a:pPr lvl="1"/>
            <a:r>
              <a:rPr lang="en-US" dirty="0" smtClean="0"/>
              <a:t>MCS27 4 Layers for 64QAM</a:t>
            </a:r>
          </a:p>
          <a:p>
            <a:pPr lvl="1"/>
            <a:r>
              <a:rPr lang="en-US" dirty="0" smtClean="0"/>
              <a:t>MCS TBD 4 Layers for 256QAM</a:t>
            </a:r>
          </a:p>
          <a:p>
            <a:pPr lvl="1"/>
            <a:r>
              <a:rPr lang="en-US" dirty="0" smtClean="0"/>
              <a:t>CA tests to be considered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0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</TotalTime>
  <Words>763</Words>
  <Application>Microsoft Office PowerPoint</Application>
  <PresentationFormat>On-screen Show (4:3)</PresentationFormat>
  <Paragraphs>74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Way Forward on 4Rx PDSCH, 3 and 4 Layers and SDR, performance</vt:lpstr>
      <vt:lpstr>Agreements in 4Rx Adhoc</vt:lpstr>
      <vt:lpstr>Current Proposals &amp; Observations for 3 and 4 Layers</vt:lpstr>
      <vt:lpstr>To be studied 3&amp;4 Layers</vt:lpstr>
      <vt:lpstr>Current Proposals &amp; Observations  for SDR testing</vt:lpstr>
      <vt:lpstr>To be studied on SDR tests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Torgny Palenius</cp:lastModifiedBy>
  <cp:revision>45</cp:revision>
  <dcterms:created xsi:type="dcterms:W3CDTF">2015-08-25T07:15:06Z</dcterms:created>
  <dcterms:modified xsi:type="dcterms:W3CDTF">2015-10-16T07:00:41Z</dcterms:modified>
</cp:coreProperties>
</file>