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ja-JP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62DEEF5-EC98-47E1-B4F3-769AD598BAC6}" type="datetimeFigureOut">
              <a:rPr lang="en-US" altLang="ja-JP"/>
              <a:pPr/>
              <a:t>5/29/2015</a:t>
            </a:fld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10EAA6A-B1B7-4015-A884-D5AB02E678E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16886315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ja-JP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0393C2A-3503-4D52-AF52-0208075DB025}" type="datetimeFigureOut">
              <a:rPr lang="en-US" altLang="ja-JP"/>
              <a:pPr/>
              <a:t>5/29/2015</a:t>
            </a:fld>
            <a:endParaRPr lang="en-US" altLang="ja-JP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FC6D4EC-7E87-4F73-8AB8-2B8828B9BC99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16512497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6148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US" altLang="sv-SE"/>
              <a:t> </a:t>
            </a:r>
          </a:p>
        </p:txBody>
      </p:sp>
      <p:sp>
        <p:nvSpPr>
          <p:cNvPr id="6149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US" altLang="sv-SE"/>
              <a:t>2015-05-28 </a:t>
            </a:r>
          </a:p>
        </p:txBody>
      </p:sp>
      <p:sp>
        <p:nvSpPr>
          <p:cNvPr id="6150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US" altLang="sv-SE"/>
              <a:t> </a:t>
            </a:r>
          </a:p>
        </p:txBody>
      </p:sp>
      <p:sp>
        <p:nvSpPr>
          <p:cNvPr id="6151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fld id="{69F6693C-A51B-4455-A16E-196CC69479A2}" type="slidenum">
              <a:rPr lang="en-US" altLang="sv-SE"/>
              <a:pPr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699084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7172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US" altLang="sv-SE"/>
              <a:t> </a:t>
            </a:r>
          </a:p>
        </p:txBody>
      </p:sp>
      <p:sp>
        <p:nvSpPr>
          <p:cNvPr id="7173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US" altLang="sv-SE"/>
              <a:t>2015-05-28 </a:t>
            </a:r>
          </a:p>
        </p:txBody>
      </p:sp>
      <p:sp>
        <p:nvSpPr>
          <p:cNvPr id="7174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US" altLang="sv-SE"/>
              <a:t> </a:t>
            </a:r>
          </a:p>
        </p:txBody>
      </p:sp>
      <p:sp>
        <p:nvSpPr>
          <p:cNvPr id="717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fld id="{717854AF-BE79-4119-A0E4-2A6F941B0F54}" type="slidenum">
              <a:rPr lang="en-US" altLang="sv-SE"/>
              <a:pPr/>
              <a:t>2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2636973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491D1F-94C8-4F55-B211-024DE695488D}" type="datetimeFigureOut">
              <a:rPr lang="ja-JP" altLang="sv-SE"/>
              <a:pPr/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4D612C-FE60-474D-9BB4-5524B15BA33A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09437616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BDC34E-32CC-4ABB-9202-88D55D87B171}" type="datetimeFigureOut">
              <a:rPr lang="ja-JP" altLang="sv-SE"/>
              <a:pPr/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CA25FF-67C4-4587-B1DD-0AEC31F08AD0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09403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87147C-BB8F-49AE-B24E-18432F5C0E83}" type="datetimeFigureOut">
              <a:rPr lang="ja-JP" altLang="sv-SE"/>
              <a:pPr/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1EA350-28E9-4864-B257-A5133FEF2F5A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90127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A3E21F9-BDF6-4BA7-935D-07D7E8F08C21}" type="datetimeFigureOut">
              <a:rPr lang="ja-JP" altLang="sv-SE"/>
              <a:pPr/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ED298C-A981-4E37-86C3-107D6678CA4B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26165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097CE5-6C57-44AD-A3B1-B18B3657FD3E}" type="datetimeFigureOut">
              <a:rPr lang="ja-JP" altLang="sv-SE"/>
              <a:pPr/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FD8F88-04A6-44F9-9D34-7BB1432FD232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32907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E25E9C-75E0-42FF-AEDE-527B25D8D9D4}" type="datetimeFigureOut">
              <a:rPr lang="ja-JP" altLang="sv-SE"/>
              <a:pPr/>
              <a:t>2015/5/29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F9A062-02AA-488F-9F45-E42A04F3B5FB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90308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FDE3A4-BBC7-4331-A127-A23B57284225}" type="datetimeFigureOut">
              <a:rPr lang="ja-JP" altLang="sv-SE"/>
              <a:pPr/>
              <a:t>2015/5/29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FD7E6-4BAA-4AD8-9940-46CAEF1078BA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65620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F28196-97C3-48E2-B18F-B04C373F1BBF}" type="datetimeFigureOut">
              <a:rPr lang="ja-JP" altLang="sv-SE"/>
              <a:pPr/>
              <a:t>2015/5/29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F48A2-E868-421A-B8D6-09DD50E000C1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36864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287291-9E11-4B96-9BF6-9218E8D21F84}" type="datetimeFigureOut">
              <a:rPr lang="ja-JP" altLang="sv-SE"/>
              <a:pPr/>
              <a:t>2015/5/29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22D248-48A6-4A3A-9E7D-B83AE06E8DCF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38273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255BCB9-9FC6-443E-9D0A-DFAA8F4F7194}" type="datetimeFigureOut">
              <a:rPr lang="ja-JP" altLang="sv-SE"/>
              <a:pPr/>
              <a:t>2015/5/29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9A6382-DF01-4592-922D-5F27442E6026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30590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CCCCCF-4105-49A4-8E30-609C211D180A}" type="datetimeFigureOut">
              <a:rPr lang="ja-JP" altLang="sv-SE"/>
              <a:pPr/>
              <a:t>2015/5/29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05A175-C75B-4CCE-B927-61399C2252A8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82856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fld id="{288BCFEF-0DFD-4496-86C8-2B53732C2E7B}" type="datetimeFigureOut">
              <a:rPr lang="ja-JP" altLang="sv-SE"/>
              <a:pPr/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fld id="{0897FBF6-6488-4C78-8C60-343C349A0E4F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730375"/>
          </a:xfrm>
        </p:spPr>
        <p:txBody>
          <a:bodyPr/>
          <a:lstStyle/>
          <a:p>
            <a:pPr eaLnBrk="1" hangingPunct="1"/>
            <a:r>
              <a:rPr lang="en-US" altLang="sv-SE" sz="4000" smtClean="0">
                <a:ea typeface="MS PGothic" pitchFamily="34" charset="-128"/>
              </a:rPr>
              <a:t>Way forward on retuning time and TX-RX frequency separation for narrowband operation of MTC</a:t>
            </a:r>
            <a:endParaRPr lang="ja-JP" altLang="en-US" sz="4000" smtClean="0">
              <a:ea typeface="MS PGothic" pitchFamily="34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1403350" y="43656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ja-JP" sz="2400" dirty="0" smtClean="0">
                <a:solidFill>
                  <a:schemeClr val="tx1"/>
                </a:solidFill>
                <a:ea typeface="MS PGothic" pitchFamily="34" charset="-128"/>
              </a:rPr>
              <a:t>Ericsson, NTT DOCOMO INC., Sony, Qualcomm, Nokia networks</a:t>
            </a:r>
            <a:r>
              <a:rPr lang="en-US" altLang="ja-JP" sz="2400" smtClean="0">
                <a:solidFill>
                  <a:schemeClr val="tx1"/>
                </a:solidFill>
                <a:ea typeface="MS PGothic" pitchFamily="34" charset="-128"/>
              </a:rPr>
              <a:t>, Huawei</a:t>
            </a:r>
            <a:endParaRPr lang="ja-JP" altLang="en-US" sz="2400" dirty="0" smtClean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468313" y="765175"/>
            <a:ext cx="79914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buFont typeface="Arial" charset="0"/>
              <a:buNone/>
            </a:pPr>
            <a:r>
              <a:rPr lang="en-GB" altLang="sv-SE" sz="1800" dirty="0"/>
              <a:t>3GPP TSG-RAN WG4 Meeting #75				       </a:t>
            </a:r>
            <a:r>
              <a:rPr lang="en-GB" altLang="sv-SE" sz="1800" dirty="0" smtClean="0"/>
              <a:t>R4-153925</a:t>
            </a:r>
            <a:endParaRPr lang="sv-SE" altLang="sv-SE" sz="1800" dirty="0"/>
          </a:p>
          <a:p>
            <a:pPr>
              <a:buFont typeface="Arial" charset="0"/>
              <a:buNone/>
            </a:pPr>
            <a:r>
              <a:rPr lang="en-GB" altLang="sv-SE" sz="1800" dirty="0"/>
              <a:t>Fukuoka, Japan</a:t>
            </a:r>
            <a:r>
              <a:rPr lang="pt-BR" altLang="sv-SE" sz="1800" dirty="0"/>
              <a:t>, 25-29 May</a:t>
            </a:r>
            <a:r>
              <a:rPr lang="en-GB" altLang="sv-SE" sz="1800" dirty="0"/>
              <a:t>, 2015</a:t>
            </a:r>
            <a:endParaRPr lang="sv-SE" altLang="sv-SE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 smtClean="0">
                <a:ea typeface="MS PGothic" pitchFamily="34" charset="-128"/>
              </a:rPr>
              <a:t>Retuning time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107950" y="1196975"/>
            <a:ext cx="8928100" cy="5472113"/>
          </a:xfrm>
        </p:spPr>
        <p:txBody>
          <a:bodyPr/>
          <a:lstStyle/>
          <a:p>
            <a:r>
              <a:rPr lang="en-US" altLang="sv-SE" sz="2800" dirty="0" smtClean="0">
                <a:ea typeface="MS PGothic" pitchFamily="34" charset="-128"/>
              </a:rPr>
              <a:t>Proposed retuning time between narrowband regions for MTC varies between </a:t>
            </a:r>
            <a:r>
              <a:rPr lang="en-US" altLang="sv-SE" sz="2800" dirty="0" smtClean="0">
                <a:ea typeface="MS PGothic" pitchFamily="34" charset="-128"/>
              </a:rPr>
              <a:t>76µs </a:t>
            </a:r>
            <a:r>
              <a:rPr lang="en-US" altLang="sv-SE" sz="2800" dirty="0" smtClean="0">
                <a:ea typeface="MS PGothic" pitchFamily="34" charset="-128"/>
              </a:rPr>
              <a:t>and </a:t>
            </a:r>
            <a:r>
              <a:rPr lang="en-US" altLang="sv-SE" sz="2800" dirty="0" smtClean="0">
                <a:ea typeface="MS PGothic" pitchFamily="34" charset="-128"/>
              </a:rPr>
              <a:t>350µs. </a:t>
            </a:r>
            <a:endParaRPr lang="en-US" altLang="sv-SE" sz="2800" dirty="0" smtClean="0">
              <a:ea typeface="MS PGothic" pitchFamily="34" charset="-128"/>
            </a:endParaRPr>
          </a:p>
          <a:p>
            <a:r>
              <a:rPr lang="en-US" altLang="sv-SE" sz="2800" dirty="0" smtClean="0">
                <a:ea typeface="MS PGothic" pitchFamily="34" charset="-128"/>
              </a:rPr>
              <a:t>RAN4 is to investigate until the next meeting (RAN4#76) to agree on one value for the retuning time. </a:t>
            </a:r>
          </a:p>
          <a:p>
            <a:r>
              <a:rPr lang="en-US" altLang="sv-SE" sz="2800" dirty="0" smtClean="0">
                <a:ea typeface="MS PGothic" pitchFamily="34" charset="-128"/>
              </a:rPr>
              <a:t>Following aspects to be considered in analysis:</a:t>
            </a:r>
          </a:p>
          <a:p>
            <a:pPr lvl="1"/>
            <a:r>
              <a:rPr lang="en-US" altLang="sv-SE" sz="2400" dirty="0" smtClean="0">
                <a:ea typeface="MS PGothic" pitchFamily="34" charset="-128"/>
              </a:rPr>
              <a:t>Retuning is within the channel BW of the cell</a:t>
            </a:r>
          </a:p>
          <a:p>
            <a:pPr lvl="2"/>
            <a:r>
              <a:rPr lang="en-US" altLang="sv-SE" sz="2000" dirty="0" smtClean="0">
                <a:ea typeface="MS PGothic" pitchFamily="34" charset="-128"/>
              </a:rPr>
              <a:t>The analysis </a:t>
            </a:r>
            <a:r>
              <a:rPr lang="en-US" altLang="sv-SE" sz="2000" smtClean="0">
                <a:ea typeface="MS PGothic" pitchFamily="34" charset="-128"/>
              </a:rPr>
              <a:t>of </a:t>
            </a:r>
            <a:r>
              <a:rPr lang="en-US" altLang="sv-SE" sz="2000" smtClean="0">
                <a:ea typeface="MS PGothic" pitchFamily="34" charset="-128"/>
              </a:rPr>
              <a:t>frequency </a:t>
            </a:r>
            <a:r>
              <a:rPr lang="en-US" altLang="sv-SE" sz="2000" dirty="0" smtClean="0">
                <a:ea typeface="MS PGothic" pitchFamily="34" charset="-128"/>
              </a:rPr>
              <a:t>stabilization and phase stabilization</a:t>
            </a:r>
          </a:p>
          <a:p>
            <a:pPr lvl="2"/>
            <a:r>
              <a:rPr lang="en-US" altLang="sv-SE" sz="2000" dirty="0" smtClean="0">
                <a:ea typeface="MS PGothic" pitchFamily="34" charset="-128"/>
              </a:rPr>
              <a:t>If the retuning operation can be restricted to </a:t>
            </a:r>
            <a:r>
              <a:rPr lang="en-US" altLang="sv-SE" sz="2000" dirty="0" err="1" smtClean="0">
                <a:ea typeface="MS PGothic" pitchFamily="34" charset="-128"/>
              </a:rPr>
              <a:t>subframe</a:t>
            </a:r>
            <a:r>
              <a:rPr lang="en-US" altLang="sv-SE" sz="2000" dirty="0" smtClean="0">
                <a:ea typeface="MS PGothic" pitchFamily="34" charset="-128"/>
              </a:rPr>
              <a:t> boundaries or not.</a:t>
            </a:r>
          </a:p>
          <a:p>
            <a:r>
              <a:rPr lang="en-US" altLang="sv-SE" sz="2800" dirty="0" smtClean="0">
                <a:ea typeface="MS PGothic" pitchFamily="34" charset="-128"/>
              </a:rPr>
              <a:t>The decision shall be made in RAN4#76 to avoid delaying RAN1 discussion progress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smtClean="0">
                <a:ea typeface="MS PGothic" pitchFamily="34" charset="-128"/>
              </a:rPr>
              <a:t>TX-RX frequency separation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sv-SE" smtClean="0">
                <a:ea typeface="MS PGothic" pitchFamily="34" charset="-128"/>
              </a:rPr>
              <a:t>The Tx-Rx carrier center frequency separation is not expected to be a concern for Release 13 LC UEs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8852</TotalTime>
  <Words>151</Words>
  <Application>Microsoft Office PowerPoint</Application>
  <PresentationFormat>On-screen Show (4:3)</PresentationFormat>
  <Paragraphs>22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​​テーマ</vt:lpstr>
      <vt:lpstr>Way forward on retuning time and TX-RX frequency separation for narrowband operation of MTC</vt:lpstr>
      <vt:lpstr>Retuning time</vt:lpstr>
      <vt:lpstr>TX-RX frequency separation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RF issues for Rel-13 MTC</dc:title>
  <dc:creator>Ali Behravan</dc:creator>
  <dc:description>Rev PA1</dc:description>
  <cp:lastModifiedBy>Ali Behravan</cp:lastModifiedBy>
  <cp:revision>276</cp:revision>
  <dcterms:created xsi:type="dcterms:W3CDTF">2014-04-03T00:17:36Z</dcterms:created>
  <dcterms:modified xsi:type="dcterms:W3CDTF">2015-05-29T03:07:10Z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1429529924</vt:lpwstr>
  </property>
  <property fmtid="{D5CDD505-2E9C-101B-9397-08002B2CF9AE}" pid="3" name="UpdateProcess">
    <vt:lpwstr>End</vt:lpwstr>
  </property>
  <property fmtid="{D5CDD505-2E9C-101B-9397-08002B2CF9AE}" pid="4" name="x">
    <vt:lpwstr>1</vt:lpwstr>
  </property>
  <property fmtid="{D5CDD505-2E9C-101B-9397-08002B2CF9AE}" pid="5" name="Pages">
    <vt:bool>true</vt:bool>
  </property>
  <property fmtid="{D5CDD505-2E9C-101B-9397-08002B2CF9AE}" pid="6" name="SecurityClass">
    <vt:lpwstr>Ericsson Internal</vt:lpwstr>
  </property>
  <property fmtid="{D5CDD505-2E9C-101B-9397-08002B2CF9AE}" pid="7" name="txtConfLabel">
    <vt:lpwstr>Ericsson Internal</vt:lpwstr>
  </property>
  <property fmtid="{D5CDD505-2E9C-101B-9397-08002B2CF9AE}" pid="8" name="DocumentType">
    <vt:lpwstr>Presentation2011</vt:lpwstr>
  </property>
  <property fmtid="{D5CDD505-2E9C-101B-9397-08002B2CF9AE}" pid="9" name="TemplateName">
    <vt:lpwstr>CXC 173 2731/1</vt:lpwstr>
  </property>
  <property fmtid="{D5CDD505-2E9C-101B-9397-08002B2CF9AE}" pid="10" name="TemplateVersion">
    <vt:lpwstr>R1A</vt:lpwstr>
  </property>
  <property fmtid="{D5CDD505-2E9C-101B-9397-08002B2CF9AE}" pid="11" name="DocumentType2">
    <vt:lpwstr>Presentation2011</vt:lpwstr>
  </property>
  <property fmtid="{D5CDD505-2E9C-101B-9397-08002B2CF9AE}" pid="12" name="TemplateName2">
    <vt:lpwstr>CXC 173 2731/1</vt:lpwstr>
  </property>
  <property fmtid="{D5CDD505-2E9C-101B-9397-08002B2CF9AE}" pid="13" name="TemplateVersion2">
    <vt:lpwstr>R1A</vt:lpwstr>
  </property>
  <property fmtid="{D5CDD505-2E9C-101B-9397-08002B2CF9AE}" pid="14" name="UsedFont">
    <vt:lpwstr>Ericsson Capital TT</vt:lpwstr>
  </property>
  <property fmtid="{D5CDD505-2E9C-101B-9397-08002B2CF9AE}" pid="15" name="PackageNo">
    <vt:lpwstr>LXA 119 603</vt:lpwstr>
  </property>
  <property fmtid="{D5CDD505-2E9C-101B-9397-08002B2CF9AE}" pid="16" name="PackageVersion">
    <vt:lpwstr>R4A</vt:lpwstr>
  </property>
  <property fmtid="{D5CDD505-2E9C-101B-9397-08002B2CF9AE}" pid="17" name="White">
    <vt:bool>true</vt:bool>
  </property>
  <property fmtid="{D5CDD505-2E9C-101B-9397-08002B2CF9AE}" pid="18" name="chkTaglines">
    <vt:bool>false</vt:bool>
  </property>
  <property fmtid="{D5CDD505-2E9C-101B-9397-08002B2CF9AE}" pid="19" name="chkMetaData">
    <vt:bool>false</vt:bool>
  </property>
  <property fmtid="{D5CDD505-2E9C-101B-9397-08002B2CF9AE}" pid="20" name="Prepared">
    <vt:lpwstr/>
  </property>
  <property fmtid="{D5CDD505-2E9C-101B-9397-08002B2CF9AE}" pid="21" name="ApprovedBy">
    <vt:lpwstr/>
  </property>
  <property fmtid="{D5CDD505-2E9C-101B-9397-08002B2CF9AE}" pid="22" name="DocNo">
    <vt:lpwstr/>
  </property>
  <property fmtid="{D5CDD505-2E9C-101B-9397-08002B2CF9AE}" pid="23" name="Checked">
    <vt:lpwstr/>
  </property>
  <property fmtid="{D5CDD505-2E9C-101B-9397-08002B2CF9AE}" pid="24" name="Revision">
    <vt:lpwstr>PA1</vt:lpwstr>
  </property>
  <property fmtid="{D5CDD505-2E9C-101B-9397-08002B2CF9AE}" pid="25" name="DocName">
    <vt:lpwstr/>
  </property>
  <property fmtid="{D5CDD505-2E9C-101B-9397-08002B2CF9AE}" pid="26" name="Title">
    <vt:lpwstr/>
  </property>
  <property fmtid="{D5CDD505-2E9C-101B-9397-08002B2CF9AE}" pid="27" name="Date">
    <vt:lpwstr>2015-05-28</vt:lpwstr>
  </property>
  <property fmtid="{D5CDD505-2E9C-101B-9397-08002B2CF9AE}" pid="28" name="Reference">
    <vt:lpwstr/>
  </property>
  <property fmtid="{D5CDD505-2E9C-101B-9397-08002B2CF9AE}" pid="29" name="Keyword">
    <vt:lpwstr/>
  </property>
  <property fmtid="{D5CDD505-2E9C-101B-9397-08002B2CF9AE}" pid="30" name="optUseConfClass">
    <vt:bool>true</vt:bool>
  </property>
  <property fmtid="{D5CDD505-2E9C-101B-9397-08002B2CF9AE}" pid="31" name="optUseConfLabel">
    <vt:bool>false</vt:bool>
  </property>
  <property fmtid="{D5CDD505-2E9C-101B-9397-08002B2CF9AE}" pid="32" name="FooterType">
    <vt:lpwstr>PresTemp</vt:lpwstr>
  </property>
  <property fmtid="{D5CDD505-2E9C-101B-9397-08002B2CF9AE}" pid="33" name="optFooterCVLDocNo">
    <vt:bool>true</vt:bool>
  </property>
  <property fmtid="{D5CDD505-2E9C-101B-9397-08002B2CF9AE}" pid="34" name="optFooterCVLCopyright">
    <vt:bool>false</vt:bool>
  </property>
  <property fmtid="{D5CDD505-2E9C-101B-9397-08002B2CF9AE}" pid="35" name="optEnterText1">
    <vt:bool>false</vt:bool>
  </property>
  <property fmtid="{D5CDD505-2E9C-101B-9397-08002B2CF9AE}" pid="36" name="LeftFooterField">
    <vt:lpwstr/>
  </property>
  <property fmtid="{D5CDD505-2E9C-101B-9397-08002B2CF9AE}" pid="37" name="optFooterCVLConfLabel">
    <vt:bool>true</vt:bool>
  </property>
  <property fmtid="{D5CDD505-2E9C-101B-9397-08002B2CF9AE}" pid="38" name="optEnterText2">
    <vt:bool>false</vt:bool>
  </property>
  <property fmtid="{D5CDD505-2E9C-101B-9397-08002B2CF9AE}" pid="39" name="MiddleFooterField">
    <vt:lpwstr>Ericsson Internal</vt:lpwstr>
  </property>
  <property fmtid="{D5CDD505-2E9C-101B-9397-08002B2CF9AE}" pid="40" name="optFooterCVLTitle">
    <vt:bool>true</vt:bool>
  </property>
  <property fmtid="{D5CDD505-2E9C-101B-9397-08002B2CF9AE}" pid="41" name="optFooterCVLPrep">
    <vt:bool>false</vt:bool>
  </property>
  <property fmtid="{D5CDD505-2E9C-101B-9397-08002B2CF9AE}" pid="42" name="optEnterText3">
    <vt:bool>false</vt:bool>
  </property>
  <property fmtid="{D5CDD505-2E9C-101B-9397-08002B2CF9AE}" pid="43" name="RightFooterField">
    <vt:lpwstr/>
  </property>
  <property fmtid="{D5CDD505-2E9C-101B-9397-08002B2CF9AE}" pid="44" name="optFooterCVLDate">
    <vt:bool>true</vt:bool>
  </property>
  <property fmtid="{D5CDD505-2E9C-101B-9397-08002B2CF9AE}" pid="45" name="optEnterText4">
    <vt:bool>false</vt:bool>
  </property>
  <property fmtid="{D5CDD505-2E9C-101B-9397-08002B2CF9AE}" pid="46" name="RightFooterField2">
    <vt:lpwstr>2015-05-28</vt:lpwstr>
  </property>
  <property fmtid="{D5CDD505-2E9C-101B-9397-08002B2CF9AE}" pid="47" name="TotalNumb">
    <vt:bool>false</vt:bool>
  </property>
  <property fmtid="{D5CDD505-2E9C-101B-9397-08002B2CF9AE}" pid="48" name="_AdHocReviewCycleID">
    <vt:i4>1778340727</vt:i4>
  </property>
  <property fmtid="{D5CDD505-2E9C-101B-9397-08002B2CF9AE}" pid="49" name="_NewReviewCycle">
    <vt:lpwstr/>
  </property>
  <property fmtid="{D5CDD505-2E9C-101B-9397-08002B2CF9AE}" pid="50" name="_EmailSubject">
    <vt:lpwstr>Re[4]: WF on MTC RF issues</vt:lpwstr>
  </property>
  <property fmtid="{D5CDD505-2E9C-101B-9397-08002B2CF9AE}" pid="51" name="_AuthorEmail">
    <vt:lpwstr>vvintola@qca.qualcomm.com</vt:lpwstr>
  </property>
  <property fmtid="{D5CDD505-2E9C-101B-9397-08002B2CF9AE}" pid="52" name="_AuthorEmailDisplayName">
    <vt:lpwstr>Vintola, Ville</vt:lpwstr>
  </property>
</Properties>
</file>