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8"/>
  </p:notesMasterIdLst>
  <p:sldIdLst>
    <p:sldId id="259" r:id="rId3"/>
    <p:sldId id="1300" r:id="rId4"/>
    <p:sldId id="1302" r:id="rId5"/>
    <p:sldId id="1301" r:id="rId6"/>
    <p:sldId id="290" r:id="rId7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CD81F-6981-4194-BDC3-9943E4F9CC51}" v="1" dt="2025-02-14T10:14:37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5363" autoAdjust="0"/>
  </p:normalViewPr>
  <p:slideViewPr>
    <p:cSldViewPr snapToGrid="0">
      <p:cViewPr varScale="1">
        <p:scale>
          <a:sx n="97" d="100"/>
          <a:sy n="97" d="100"/>
        </p:scale>
        <p:origin x="504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173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3/28/2025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ei.anatel.gov.br/sei/modulos/pesquisa/md_pesq_documento_consulta_externa.php?8-74Kn1tDR89f1Q7RjX8EYU46IzCFD26Q9Xx5QNDbqYpl3GTYQBgjAyEFQC4aoa8bIhRcC0nnvkV6QuLs5Bj08FKpzgC0QMa1UrHjakTyBDValDQjuQD5qV4fWJ-OXiO" TargetMode="External"/><Relationship Id="rId3" Type="http://schemas.openxmlformats.org/officeDocument/2006/relationships/hyperlink" Target="https://www.miit.gov.cn/jgsj/wgj/bmgz/art/2024/art_9f1a1845eebf4cc0ac2cbb32532bf0fc.html" TargetMode="External"/><Relationship Id="rId7" Type="http://schemas.openxmlformats.org/officeDocument/2006/relationships/hyperlink" Target="https://telecomtalk.info/cabinet-approves-spectrum-refarming-5g-6g-services/988068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6" y="4064"/>
            <a:ext cx="4912395" cy="586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#114bis</a:t>
            </a:r>
          </a:p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Wuhan, Hubei, China, 07th – 11th April, 2025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729194" y="-350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R4-2503718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fontScale="925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Jio Platforms(JPL), Telstra, NTT Docomo, SoftBank, CKH IOD UK LTD,</a:t>
            </a:r>
            <a:r>
              <a:rPr lang="ja-JP" altLang="en-US" sz="2000" dirty="0"/>
              <a:t> </a:t>
            </a:r>
            <a:r>
              <a:rPr lang="en-US" altLang="ja-JP" sz="2000" dirty="0"/>
              <a:t>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212049"/>
            <a:ext cx="10515600" cy="5167312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/>
              <a:t>. </a:t>
            </a:r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r>
              <a:rPr lang="en-US" altLang="ja-JP" sz="2700" dirty="0"/>
              <a:t>T</a:t>
            </a:r>
            <a:r>
              <a:rPr lang="ja-JP" altLang="ja-JP" sz="2700" dirty="0">
                <a:effectLst/>
              </a:rPr>
              <a:t>he Indian Government decided to allocate the entire Upper 6 GHz band for IMT (3GPP n104), with different parts of the band being made available through to 2030, </a:t>
            </a:r>
            <a:r>
              <a:rPr lang="ja-JP" altLang="ja-JP" sz="2700" u="sng" dirty="0">
                <a:solidFill>
                  <a:srgbClr val="0563C1"/>
                </a:solidFill>
                <a:effectLst/>
                <a:hlinkClick r:id="rId7"/>
              </a:rPr>
              <a:t>Cabinet Approves Spectrum Refarming for 5G and Future 6G Services: Report</a:t>
            </a:r>
            <a:endParaRPr lang="ja-JP" altLang="ja-JP" sz="2700" dirty="0">
              <a:effectLst/>
            </a:endParaRPr>
          </a:p>
          <a:p>
            <a:r>
              <a:rPr lang="ja-JP" altLang="ja-JP" sz="2700" dirty="0">
                <a:effectLst/>
              </a:rPr>
              <a:t>Brazil's National Telecommunications Agency (Anatel) identified the upper 6 GHz for IMT in Jan, 2025 and has now announced a draft schedule for frequency auctions over the next decade (2026–2036) , including 6 GHz in 2026, </a:t>
            </a:r>
            <a:r>
              <a:rPr lang="en-US" altLang="ja-JP" sz="2700" dirty="0">
                <a:effectLst/>
              </a:rPr>
              <a:t>  </a:t>
            </a:r>
            <a:r>
              <a:rPr lang="en-US" altLang="ja-JP" sz="2700" u="sng" dirty="0">
                <a:solidFill>
                  <a:srgbClr val="0000FF"/>
                </a:solidFill>
                <a:effectLst/>
                <a:hlinkClick r:id="rId8"/>
              </a:rPr>
              <a:t>SEI/ANATEL - 13277590 - Draft Resolution</a:t>
            </a:r>
            <a:endParaRPr lang="en-US" sz="2700" i="1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i="1" strike="sngStrike" dirty="0">
              <a:solidFill>
                <a:srgbClr val="FF0000"/>
              </a:solidFill>
            </a:endParaRPr>
          </a:p>
          <a:p>
            <a:endParaRPr lang="en-US" sz="2800" i="1" dirty="0">
              <a:solidFill>
                <a:srgbClr val="FF0000"/>
              </a:solidFill>
            </a:endParaRPr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Study technical areas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Sub-carrier spacing for 200MHz CBW</a:t>
            </a:r>
          </a:p>
          <a:p>
            <a:pPr lvl="1"/>
            <a:r>
              <a:rPr lang="en-US" sz="2533" dirty="0"/>
              <a:t>30kHz recommended</a:t>
            </a:r>
          </a:p>
          <a:p>
            <a:endParaRPr lang="en-US" sz="2800" dirty="0"/>
          </a:p>
          <a:p>
            <a:r>
              <a:rPr lang="en-US" sz="2800" dirty="0"/>
              <a:t>Transmission bandwidth configuration and guard bands</a:t>
            </a:r>
          </a:p>
          <a:p>
            <a:endParaRPr lang="en-US" sz="2800" dirty="0"/>
          </a:p>
          <a:p>
            <a:r>
              <a:rPr lang="en-US" sz="2800" dirty="0"/>
              <a:t>Correct scaling of emissions mask</a:t>
            </a:r>
          </a:p>
          <a:p>
            <a:endParaRPr lang="en-US" sz="2800" dirty="0"/>
          </a:p>
          <a:p>
            <a:r>
              <a:rPr lang="en-US" sz="2800" dirty="0"/>
              <a:t>FRC bandwidth</a:t>
            </a:r>
          </a:p>
          <a:p>
            <a:pPr lvl="1"/>
            <a:r>
              <a:rPr lang="en-US" sz="2533" dirty="0"/>
              <a:t>50MHz FRC could be defined for RX testing, since 20MHz FRC may lead to excessive test time</a:t>
            </a:r>
          </a:p>
          <a:p>
            <a:endParaRPr lang="en-US" sz="2800" dirty="0"/>
          </a:p>
          <a:p>
            <a:r>
              <a:rPr lang="en-US" sz="2800" dirty="0"/>
              <a:t>Impacts to RAN1/2 specification</a:t>
            </a:r>
          </a:p>
          <a:p>
            <a:pPr lvl="1"/>
            <a:r>
              <a:rPr lang="en-US" sz="2533" dirty="0"/>
              <a:t>RAN1 limit on number of PRBs</a:t>
            </a:r>
          </a:p>
          <a:p>
            <a:pPr lvl="1"/>
            <a:endParaRPr lang="en-US" sz="2533" dirty="0"/>
          </a:p>
          <a:p>
            <a:r>
              <a:rPr lang="en-US" sz="2800" dirty="0"/>
              <a:t>(In case 60kHz SCS would be selected, RAN4 demodulation requirements etc. needed)</a:t>
            </a:r>
          </a:p>
        </p:txBody>
      </p:sp>
    </p:spTree>
    <p:extLst>
      <p:ext uri="{BB962C8B-B14F-4D97-AF65-F5344CB8AC3E}">
        <p14:creationId xmlns:p14="http://schemas.microsoft.com/office/powerpoint/2010/main" val="2806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200 MHz channel bandwidth will be developed by 3GPP in Rel-20 considering n104.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5283</TotalTime>
  <Words>583</Words>
  <Application>Microsoft Office PowerPoint</Application>
  <PresentationFormat>ワイド画面</PresentationFormat>
  <Paragraphs>42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Yu Gothic UI</vt:lpstr>
      <vt:lpstr>メイリオ</vt:lpstr>
      <vt:lpstr>游ゴシック</vt:lpstr>
      <vt:lpstr>Arial</vt:lpstr>
      <vt:lpstr>Calibri</vt:lpstr>
      <vt:lpstr>Calibri Light</vt:lpstr>
      <vt:lpstr>Wingdings</vt:lpstr>
      <vt:lpstr>Office Theme</vt:lpstr>
      <vt:lpstr>社内用</vt:lpstr>
      <vt:lpstr>WF on 200 MHz channel bandwidth</vt:lpstr>
      <vt:lpstr>Background</vt:lpstr>
      <vt:lpstr>Study technical areas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Yasuki Suzuki</cp:lastModifiedBy>
  <cp:revision>59</cp:revision>
  <dcterms:created xsi:type="dcterms:W3CDTF">2024-11-11T16:52:08Z</dcterms:created>
  <dcterms:modified xsi:type="dcterms:W3CDTF">2025-03-28T06:08:44Z</dcterms:modified>
</cp:coreProperties>
</file>