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6" r:id="rId4"/>
    <p:sldId id="264" r:id="rId5"/>
    <p:sldId id="265" r:id="rId6"/>
    <p:sldId id="549" r:id="rId7"/>
    <p:sldId id="272" r:id="rId8"/>
    <p:sldId id="269" r:id="rId9"/>
    <p:sldId id="548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38CBC6-93A4-47B0-A4EB-1011EDEA036B}" v="8" dt="2024-10-04T10:14:22.6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4"/>
    <p:restoredTop sz="94697"/>
  </p:normalViewPr>
  <p:slideViewPr>
    <p:cSldViewPr snapToGrid="0" snapToObjects="1">
      <p:cViewPr varScale="1">
        <p:scale>
          <a:sx n="88" d="100"/>
          <a:sy n="88" d="100"/>
        </p:scale>
        <p:origin x="8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BB8CFA85-C79C-436A-B122-A0BFD960980D}"/>
    <pc:docChg chg="undo redo custSel addSld delSld modSld sldOrd">
      <pc:chgData name="鈴木 泰樹" userId="66397c3e-6de1-45eb-a7ed-a87583d7df17" providerId="ADAL" clId="{BB8CFA85-C79C-436A-B122-A0BFD960980D}" dt="2024-08-02T09:08:57.401" v="4910" actId="478"/>
      <pc:docMkLst>
        <pc:docMk/>
      </pc:docMkLst>
      <pc:sldChg chg="modSp mod">
        <pc:chgData name="鈴木 泰樹" userId="66397c3e-6de1-45eb-a7ed-a87583d7df17" providerId="ADAL" clId="{BB8CFA85-C79C-436A-B122-A0BFD960980D}" dt="2024-07-31T10:32:06.815" v="1609" actId="13926"/>
        <pc:sldMkLst>
          <pc:docMk/>
          <pc:sldMk cId="1178025031" sldId="256"/>
        </pc:sldMkLst>
        <pc:spChg chg="mod">
          <ac:chgData name="鈴木 泰樹" userId="66397c3e-6de1-45eb-a7ed-a87583d7df17" providerId="ADAL" clId="{BB8CFA85-C79C-436A-B122-A0BFD960980D}" dt="2024-07-31T06:57:54.172" v="552" actId="20577"/>
          <ac:spMkLst>
            <pc:docMk/>
            <pc:sldMk cId="1178025031" sldId="256"/>
            <ac:spMk id="2" creationId="{62719F57-64EF-C540-AD5D-6BC88485D046}"/>
          </ac:spMkLst>
        </pc:spChg>
        <pc:spChg chg="mod">
          <ac:chgData name="鈴木 泰樹" userId="66397c3e-6de1-45eb-a7ed-a87583d7df17" providerId="ADAL" clId="{BB8CFA85-C79C-436A-B122-A0BFD960980D}" dt="2024-07-31T05:59:35.959" v="75" actId="20577"/>
          <ac:spMkLst>
            <pc:docMk/>
            <pc:sldMk cId="1178025031" sldId="256"/>
            <ac:spMk id="3" creationId="{CC33D3A9-846F-9741-8D13-E41612EDEA82}"/>
          </ac:spMkLst>
        </pc:spChg>
        <pc:spChg chg="mod">
          <ac:chgData name="鈴木 泰樹" userId="66397c3e-6de1-45eb-a7ed-a87583d7df17" providerId="ADAL" clId="{BB8CFA85-C79C-436A-B122-A0BFD960980D}" dt="2024-07-31T10:32:06.815" v="1609" actId="13926"/>
          <ac:spMkLst>
            <pc:docMk/>
            <pc:sldMk cId="1178025031" sldId="256"/>
            <ac:spMk id="4" creationId="{07C56115-1A61-4745-A627-10402A70EE2C}"/>
          </ac:spMkLst>
        </pc:spChg>
      </pc:sldChg>
      <pc:sldChg chg="new del">
        <pc:chgData name="鈴木 泰樹" userId="66397c3e-6de1-45eb-a7ed-a87583d7df17" providerId="ADAL" clId="{BB8CFA85-C79C-436A-B122-A0BFD960980D}" dt="2024-07-31T06:17:10.493" v="77" actId="680"/>
        <pc:sldMkLst>
          <pc:docMk/>
          <pc:sldMk cId="1552077784" sldId="261"/>
        </pc:sldMkLst>
      </pc:sldChg>
      <pc:sldChg chg="modSp new mod">
        <pc:chgData name="鈴木 泰樹" userId="66397c3e-6de1-45eb-a7ed-a87583d7df17" providerId="ADAL" clId="{BB8CFA85-C79C-436A-B122-A0BFD960980D}" dt="2024-07-31T10:46:28.953" v="1634" actId="20577"/>
        <pc:sldMkLst>
          <pc:docMk/>
          <pc:sldMk cId="2001864587" sldId="261"/>
        </pc:sldMkLst>
        <pc:spChg chg="mod">
          <ac:chgData name="鈴木 泰樹" userId="66397c3e-6de1-45eb-a7ed-a87583d7df17" providerId="ADAL" clId="{BB8CFA85-C79C-436A-B122-A0BFD960980D}" dt="2024-07-31T10:46:28.953" v="1634" actId="20577"/>
          <ac:spMkLst>
            <pc:docMk/>
            <pc:sldMk cId="2001864587" sldId="261"/>
            <ac:spMk id="2" creationId="{FC918A20-34B7-F1DF-31CA-8C6907EA6B6F}"/>
          </ac:spMkLst>
        </pc:spChg>
      </pc:sldChg>
      <pc:sldChg chg="modSp add mod">
        <pc:chgData name="鈴木 泰樹" userId="66397c3e-6de1-45eb-a7ed-a87583d7df17" providerId="ADAL" clId="{BB8CFA85-C79C-436A-B122-A0BFD960980D}" dt="2024-07-31T12:27:03.735" v="3604" actId="13926"/>
        <pc:sldMkLst>
          <pc:docMk/>
          <pc:sldMk cId="1437587547" sldId="262"/>
        </pc:sldMkLst>
        <pc:spChg chg="mod">
          <ac:chgData name="鈴木 泰樹" userId="66397c3e-6de1-45eb-a7ed-a87583d7df17" providerId="ADAL" clId="{BB8CFA85-C79C-436A-B122-A0BFD960980D}" dt="2024-07-31T09:51:54.307" v="1099" actId="2711"/>
          <ac:spMkLst>
            <pc:docMk/>
            <pc:sldMk cId="1437587547" sldId="262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7-31T12:27:03.735" v="3604" actId="13926"/>
          <ac:spMkLst>
            <pc:docMk/>
            <pc:sldMk cId="1437587547" sldId="262"/>
            <ac:spMk id="3" creationId="{578021CB-DD34-0B4D-A6F3-D143D62D3373}"/>
          </ac:spMkLst>
        </pc:spChg>
      </pc:sldChg>
      <pc:sldChg chg="add">
        <pc:chgData name="鈴木 泰樹" userId="66397c3e-6de1-45eb-a7ed-a87583d7df17" providerId="ADAL" clId="{BB8CFA85-C79C-436A-B122-A0BFD960980D}" dt="2024-07-31T06:20:25.242" v="113"/>
        <pc:sldMkLst>
          <pc:docMk/>
          <pc:sldMk cId="3968116360" sldId="263"/>
        </pc:sldMkLst>
      </pc:sldChg>
      <pc:sldChg chg="addSp delSp modSp add mod">
        <pc:chgData name="鈴木 泰樹" userId="66397c3e-6de1-45eb-a7ed-a87583d7df17" providerId="ADAL" clId="{BB8CFA85-C79C-436A-B122-A0BFD960980D}" dt="2024-07-31T12:28:26.711" v="3633" actId="13926"/>
        <pc:sldMkLst>
          <pc:docMk/>
          <pc:sldMk cId="686576865" sldId="264"/>
        </pc:sldMkLst>
        <pc:spChg chg="mod">
          <ac:chgData name="鈴木 泰樹" userId="66397c3e-6de1-45eb-a7ed-a87583d7df17" providerId="ADAL" clId="{BB8CFA85-C79C-436A-B122-A0BFD960980D}" dt="2024-07-31T09:51:33.025" v="1096" actId="2711"/>
          <ac:spMkLst>
            <pc:docMk/>
            <pc:sldMk cId="686576865" sldId="264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7-31T12:28:26.711" v="3633" actId="13926"/>
          <ac:spMkLst>
            <pc:docMk/>
            <pc:sldMk cId="686576865" sldId="264"/>
            <ac:spMk id="3" creationId="{578021CB-DD34-0B4D-A6F3-D143D62D3373}"/>
          </ac:spMkLst>
        </pc:spChg>
        <pc:spChg chg="add mod">
          <ac:chgData name="鈴木 泰樹" userId="66397c3e-6de1-45eb-a7ed-a87583d7df17" providerId="ADAL" clId="{BB8CFA85-C79C-436A-B122-A0BFD960980D}" dt="2024-07-31T12:25:46.831" v="3593" actId="20577"/>
          <ac:spMkLst>
            <pc:docMk/>
            <pc:sldMk cId="686576865" sldId="264"/>
            <ac:spMk id="7" creationId="{BE852D3F-5FA9-9E21-CED2-13738756AF7A}"/>
          </ac:spMkLst>
        </pc:spChg>
        <pc:graphicFrameChg chg="add del mod">
          <ac:chgData name="鈴木 泰樹" userId="66397c3e-6de1-45eb-a7ed-a87583d7df17" providerId="ADAL" clId="{BB8CFA85-C79C-436A-B122-A0BFD960980D}" dt="2024-07-31T06:48:11.769" v="346"/>
          <ac:graphicFrameMkLst>
            <pc:docMk/>
            <pc:sldMk cId="686576865" sldId="264"/>
            <ac:graphicFrameMk id="5" creationId="{07FE1843-2BCE-FC5D-15B7-D38C1E44382C}"/>
          </ac:graphicFrameMkLst>
        </pc:graphicFrameChg>
        <pc:graphicFrameChg chg="add del mod modGraphic">
          <ac:chgData name="鈴木 泰樹" userId="66397c3e-6de1-45eb-a7ed-a87583d7df17" providerId="ADAL" clId="{BB8CFA85-C79C-436A-B122-A0BFD960980D}" dt="2024-07-31T06:54:33.699" v="540" actId="478"/>
          <ac:graphicFrameMkLst>
            <pc:docMk/>
            <pc:sldMk cId="686576865" sldId="264"/>
            <ac:graphicFrameMk id="6" creationId="{B21F93BA-0018-3076-E6EA-96BFA11D03DC}"/>
          </ac:graphicFrameMkLst>
        </pc:graphicFrameChg>
      </pc:sldChg>
      <pc:sldChg chg="addSp delSp modSp add mod">
        <pc:chgData name="鈴木 泰樹" userId="66397c3e-6de1-45eb-a7ed-a87583d7df17" providerId="ADAL" clId="{BB8CFA85-C79C-436A-B122-A0BFD960980D}" dt="2024-08-02T09:08:39.161" v="4909"/>
        <pc:sldMkLst>
          <pc:docMk/>
          <pc:sldMk cId="721245842" sldId="265"/>
        </pc:sldMkLst>
        <pc:spChg chg="mod">
          <ac:chgData name="鈴木 泰樹" userId="66397c3e-6de1-45eb-a7ed-a87583d7df17" providerId="ADAL" clId="{BB8CFA85-C79C-436A-B122-A0BFD960980D}" dt="2024-07-31T10:30:48.678" v="1543" actId="20577"/>
          <ac:spMkLst>
            <pc:docMk/>
            <pc:sldMk cId="721245842" sldId="265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8-01T05:50:59.517" v="4164" actId="1035"/>
          <ac:spMkLst>
            <pc:docMk/>
            <pc:sldMk cId="721245842" sldId="265"/>
            <ac:spMk id="3" creationId="{578021CB-DD34-0B4D-A6F3-D143D62D3373}"/>
          </ac:spMkLst>
        </pc:spChg>
        <pc:spChg chg="add mod">
          <ac:chgData name="鈴木 泰樹" userId="66397c3e-6de1-45eb-a7ed-a87583d7df17" providerId="ADAL" clId="{BB8CFA85-C79C-436A-B122-A0BFD960980D}" dt="2024-08-01T06:21:48.099" v="4606" actId="20577"/>
          <ac:spMkLst>
            <pc:docMk/>
            <pc:sldMk cId="721245842" sldId="265"/>
            <ac:spMk id="4" creationId="{9525BC60-CBF9-5B50-5D38-3D1909E5B084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4" creationId="{E18DED75-A434-4E20-F858-8B85F79D4372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5" creationId="{3375F14A-38AF-498E-1028-0D7DB990E81D}"/>
          </ac:spMkLst>
        </pc:spChg>
        <pc:spChg chg="add mod">
          <ac:chgData name="鈴木 泰樹" userId="66397c3e-6de1-45eb-a7ed-a87583d7df17" providerId="ADAL" clId="{BB8CFA85-C79C-436A-B122-A0BFD960980D}" dt="2024-08-02T01:40:38.769" v="4608" actId="1076"/>
          <ac:spMkLst>
            <pc:docMk/>
            <pc:sldMk cId="721245842" sldId="265"/>
            <ac:spMk id="5" creationId="{E3B94F58-6A0B-05C7-C300-885C886C0626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6" creationId="{22CB749C-EC87-E3BA-13F8-44396933B603}"/>
          </ac:spMkLst>
        </pc:spChg>
        <pc:spChg chg="add mod">
          <ac:chgData name="鈴木 泰樹" userId="66397c3e-6de1-45eb-a7ed-a87583d7df17" providerId="ADAL" clId="{BB8CFA85-C79C-436A-B122-A0BFD960980D}" dt="2024-08-02T01:40:45.179" v="4625" actId="1035"/>
          <ac:spMkLst>
            <pc:docMk/>
            <pc:sldMk cId="721245842" sldId="265"/>
            <ac:spMk id="6" creationId="{68FEF95D-5717-541B-3088-DA7083FF1181}"/>
          </ac:spMkLst>
        </pc:spChg>
        <pc:spChg chg="add mod">
          <ac:chgData name="鈴木 泰樹" userId="66397c3e-6de1-45eb-a7ed-a87583d7df17" providerId="ADAL" clId="{BB8CFA85-C79C-436A-B122-A0BFD960980D}" dt="2024-08-02T08:44:01.078" v="4765" actId="1035"/>
          <ac:spMkLst>
            <pc:docMk/>
            <pc:sldMk cId="721245842" sldId="265"/>
            <ac:spMk id="7" creationId="{7F411034-1B27-DC13-F0E4-787D0CA3C9DF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7" creationId="{D77B9FC4-C414-D923-D12C-B24BB6C4D706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8" creationId="{4D52BF60-13DF-B9B1-3120-EC04B414C746}"/>
          </ac:spMkLst>
        </pc:spChg>
        <pc:spChg chg="add mod">
          <ac:chgData name="鈴木 泰樹" userId="66397c3e-6de1-45eb-a7ed-a87583d7df17" providerId="ADAL" clId="{BB8CFA85-C79C-436A-B122-A0BFD960980D}" dt="2024-08-02T08:42:15.929" v="4688" actId="1036"/>
          <ac:spMkLst>
            <pc:docMk/>
            <pc:sldMk cId="721245842" sldId="265"/>
            <ac:spMk id="8" creationId="{6BAF3906-03F7-479D-0D80-D2A57F1A14C8}"/>
          </ac:spMkLst>
        </pc:spChg>
        <pc:spChg chg="add mod">
          <ac:chgData name="鈴木 泰樹" userId="66397c3e-6de1-45eb-a7ed-a87583d7df17" providerId="ADAL" clId="{BB8CFA85-C79C-436A-B122-A0BFD960980D}" dt="2024-08-02T08:42:33.460" v="4694" actId="1035"/>
          <ac:spMkLst>
            <pc:docMk/>
            <pc:sldMk cId="721245842" sldId="265"/>
            <ac:spMk id="9" creationId="{4531B894-A923-9F90-9480-48C6A08E4A14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9" creationId="{C8E48416-DCBE-2076-A6CF-6136BD84CBC7}"/>
          </ac:spMkLst>
        </pc:spChg>
        <pc:spChg chg="add mod ord">
          <ac:chgData name="鈴木 泰樹" userId="66397c3e-6de1-45eb-a7ed-a87583d7df17" providerId="ADAL" clId="{BB8CFA85-C79C-436A-B122-A0BFD960980D}" dt="2024-08-01T05:53:33.086" v="4327" actId="166"/>
          <ac:spMkLst>
            <pc:docMk/>
            <pc:sldMk cId="721245842" sldId="265"/>
            <ac:spMk id="10" creationId="{998FC8E1-F641-6E90-BAE7-3AF3564F6737}"/>
          </ac:spMkLst>
        </pc:spChg>
        <pc:spChg chg="add mod">
          <ac:chgData name="鈴木 泰樹" userId="66397c3e-6de1-45eb-a7ed-a87583d7df17" providerId="ADAL" clId="{BB8CFA85-C79C-436A-B122-A0BFD960980D}" dt="2024-08-02T08:44:24.718" v="4791" actId="1035"/>
          <ac:spMkLst>
            <pc:docMk/>
            <pc:sldMk cId="721245842" sldId="265"/>
            <ac:spMk id="11" creationId="{BFBA8CAF-2411-AFC8-D6FD-B1A07AE2530E}"/>
          </ac:spMkLst>
        </pc:spChg>
        <pc:spChg chg="add mod">
          <ac:chgData name="鈴木 泰樹" userId="66397c3e-6de1-45eb-a7ed-a87583d7df17" providerId="ADAL" clId="{BB8CFA85-C79C-436A-B122-A0BFD960980D}" dt="2024-08-02T09:03:46.248" v="4884" actId="14100"/>
          <ac:spMkLst>
            <pc:docMk/>
            <pc:sldMk cId="721245842" sldId="265"/>
            <ac:spMk id="12" creationId="{00C48427-7E80-5AF0-B380-03B74927C11F}"/>
          </ac:spMkLst>
        </pc:spChg>
        <pc:spChg chg="add del mod">
          <ac:chgData name="鈴木 泰樹" userId="66397c3e-6de1-45eb-a7ed-a87583d7df17" providerId="ADAL" clId="{BB8CFA85-C79C-436A-B122-A0BFD960980D}" dt="2024-08-01T05:21:03.323" v="3733" actId="478"/>
          <ac:spMkLst>
            <pc:docMk/>
            <pc:sldMk cId="721245842" sldId="265"/>
            <ac:spMk id="14" creationId="{AB17536E-D4F1-962D-EB53-0E2F2715A6F4}"/>
          </ac:spMkLst>
        </pc:spChg>
        <pc:spChg chg="add mod">
          <ac:chgData name="鈴木 泰樹" userId="66397c3e-6de1-45eb-a7ed-a87583d7df17" providerId="ADAL" clId="{BB8CFA85-C79C-436A-B122-A0BFD960980D}" dt="2024-08-01T05:52:00.745" v="4283" actId="1035"/>
          <ac:spMkLst>
            <pc:docMk/>
            <pc:sldMk cId="721245842" sldId="265"/>
            <ac:spMk id="15" creationId="{F4352369-B5BF-FF6A-7E30-F3A63E347A64}"/>
          </ac:spMkLst>
        </pc:spChg>
        <pc:spChg chg="add del mod">
          <ac:chgData name="鈴木 泰樹" userId="66397c3e-6de1-45eb-a7ed-a87583d7df17" providerId="ADAL" clId="{BB8CFA85-C79C-436A-B122-A0BFD960980D}" dt="2024-08-01T06:21:20.375" v="4594" actId="478"/>
          <ac:spMkLst>
            <pc:docMk/>
            <pc:sldMk cId="721245842" sldId="265"/>
            <ac:spMk id="16" creationId="{B66DFDCA-46D6-07D3-ED3D-BEA5C5ABDCCF}"/>
          </ac:spMkLst>
        </pc:spChg>
        <pc:spChg chg="add mod">
          <ac:chgData name="鈴木 泰樹" userId="66397c3e-6de1-45eb-a7ed-a87583d7df17" providerId="ADAL" clId="{BB8CFA85-C79C-436A-B122-A0BFD960980D}" dt="2024-08-02T08:44:24.718" v="4791" actId="1035"/>
          <ac:spMkLst>
            <pc:docMk/>
            <pc:sldMk cId="721245842" sldId="265"/>
            <ac:spMk id="17" creationId="{D8C8A22D-491A-7A14-EA52-CB00BF859D4C}"/>
          </ac:spMkLst>
        </pc:spChg>
        <pc:spChg chg="add mod">
          <ac:chgData name="鈴木 泰樹" userId="66397c3e-6de1-45eb-a7ed-a87583d7df17" providerId="ADAL" clId="{BB8CFA85-C79C-436A-B122-A0BFD960980D}" dt="2024-08-02T08:44:39.549" v="4798" actId="20577"/>
          <ac:spMkLst>
            <pc:docMk/>
            <pc:sldMk cId="721245842" sldId="265"/>
            <ac:spMk id="19" creationId="{E5FB1317-D9C5-3A80-5835-202E4061F679}"/>
          </ac:spMkLst>
        </pc:spChg>
        <pc:spChg chg="add mod">
          <ac:chgData name="鈴木 泰樹" userId="66397c3e-6de1-45eb-a7ed-a87583d7df17" providerId="ADAL" clId="{BB8CFA85-C79C-436A-B122-A0BFD960980D}" dt="2024-08-02T08:45:56.930" v="4818" actId="20577"/>
          <ac:spMkLst>
            <pc:docMk/>
            <pc:sldMk cId="721245842" sldId="265"/>
            <ac:spMk id="20" creationId="{95A52C02-A4CB-ADB9-0C5E-A07508F21E36}"/>
          </ac:spMkLst>
        </pc:spChg>
        <pc:spChg chg="add del mod">
          <ac:chgData name="鈴木 泰樹" userId="66397c3e-6de1-45eb-a7ed-a87583d7df17" providerId="ADAL" clId="{BB8CFA85-C79C-436A-B122-A0BFD960980D}" dt="2024-08-01T05:32:10.038" v="3822"/>
          <ac:spMkLst>
            <pc:docMk/>
            <pc:sldMk cId="721245842" sldId="265"/>
            <ac:spMk id="21" creationId="{1F8D54F5-61C9-F33A-A820-60CA1DF7EE98}"/>
          </ac:spMkLst>
        </pc:spChg>
        <pc:spChg chg="add mod">
          <ac:chgData name="鈴木 泰樹" userId="66397c3e-6de1-45eb-a7ed-a87583d7df17" providerId="ADAL" clId="{BB8CFA85-C79C-436A-B122-A0BFD960980D}" dt="2024-08-01T06:09:14.579" v="4575" actId="1036"/>
          <ac:spMkLst>
            <pc:docMk/>
            <pc:sldMk cId="721245842" sldId="265"/>
            <ac:spMk id="22" creationId="{FF78B070-6580-108B-1423-7F9870EDF3B6}"/>
          </ac:spMkLst>
        </pc:spChg>
        <pc:spChg chg="add mod">
          <ac:chgData name="鈴木 泰樹" userId="66397c3e-6de1-45eb-a7ed-a87583d7df17" providerId="ADAL" clId="{BB8CFA85-C79C-436A-B122-A0BFD960980D}" dt="2024-08-01T05:52:00.745" v="4283" actId="1035"/>
          <ac:spMkLst>
            <pc:docMk/>
            <pc:sldMk cId="721245842" sldId="265"/>
            <ac:spMk id="23" creationId="{FF5143D0-DCA3-61AB-4920-7AAE94797354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25" creationId="{40347416-64A9-3A4E-A64E-E269A897EDA1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26" creationId="{2F0FE5DE-E696-AF46-B0A4-20B78BB8C398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27" creationId="{55D1ED65-0CDF-CC49-8D4C-80D8E5C36446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28" creationId="{51CADE33-292E-444A-B975-0E783382AAD4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29" creationId="{083CD0D9-861F-C541-B55C-BE34AECBC64B}"/>
          </ac:spMkLst>
        </pc:spChg>
        <pc:spChg chg="mod">
          <ac:chgData name="鈴木 泰樹" userId="66397c3e-6de1-45eb-a7ed-a87583d7df17" providerId="ADAL" clId="{BB8CFA85-C79C-436A-B122-A0BFD960980D}" dt="2024-08-01T05:54:09.774" v="4332" actId="14100"/>
          <ac:spMkLst>
            <pc:docMk/>
            <pc:sldMk cId="721245842" sldId="265"/>
            <ac:spMk id="30" creationId="{57F890C3-3601-AB49-9AF4-4909C61488C3}"/>
          </ac:spMkLst>
        </pc:spChg>
        <pc:spChg chg="mod">
          <ac:chgData name="鈴木 泰樹" userId="66397c3e-6de1-45eb-a7ed-a87583d7df17" providerId="ADAL" clId="{BB8CFA85-C79C-436A-B122-A0BFD960980D}" dt="2024-08-01T05:52:00.745" v="4283" actId="1035"/>
          <ac:spMkLst>
            <pc:docMk/>
            <pc:sldMk cId="721245842" sldId="265"/>
            <ac:spMk id="31" creationId="{BAB7E2C3-C440-D54C-A645-99B1B98B3776}"/>
          </ac:spMkLst>
        </pc:spChg>
        <pc:spChg chg="add mod">
          <ac:chgData name="鈴木 泰樹" userId="66397c3e-6de1-45eb-a7ed-a87583d7df17" providerId="ADAL" clId="{BB8CFA85-C79C-436A-B122-A0BFD960980D}" dt="2024-08-02T08:45:54.252" v="4817" actId="20577"/>
          <ac:spMkLst>
            <pc:docMk/>
            <pc:sldMk cId="721245842" sldId="265"/>
            <ac:spMk id="32" creationId="{37B6A5BB-3B31-4B45-CA2C-A3A60FF990B4}"/>
          </ac:spMkLst>
        </pc:spChg>
        <pc:spChg chg="mod">
          <ac:chgData name="鈴木 泰樹" userId="66397c3e-6de1-45eb-a7ed-a87583d7df17" providerId="ADAL" clId="{BB8CFA85-C79C-436A-B122-A0BFD960980D}" dt="2024-08-02T09:03:39.461" v="4882" actId="13926"/>
          <ac:spMkLst>
            <pc:docMk/>
            <pc:sldMk cId="721245842" sldId="265"/>
            <ac:spMk id="34" creationId="{583CA2C5-E208-534B-A789-B328BDED5B05}"/>
          </ac:spMkLst>
        </pc:spChg>
        <pc:spChg chg="mod">
          <ac:chgData name="鈴木 泰樹" userId="66397c3e-6de1-45eb-a7ed-a87583d7df17" providerId="ADAL" clId="{BB8CFA85-C79C-436A-B122-A0BFD960980D}" dt="2024-08-01T05:22:06.557" v="3794" actId="1038"/>
          <ac:spMkLst>
            <pc:docMk/>
            <pc:sldMk cId="721245842" sldId="265"/>
            <ac:spMk id="35" creationId="{2579BDDB-B946-0947-8E88-2846A87A723B}"/>
          </ac:spMkLst>
        </pc:spChg>
        <pc:spChg chg="del mod">
          <ac:chgData name="鈴木 泰樹" userId="66397c3e-6de1-45eb-a7ed-a87583d7df17" providerId="ADAL" clId="{BB8CFA85-C79C-436A-B122-A0BFD960980D}" dt="2024-08-02T08:42:38.212" v="4695" actId="478"/>
          <ac:spMkLst>
            <pc:docMk/>
            <pc:sldMk cId="721245842" sldId="265"/>
            <ac:spMk id="36" creationId="{58456237-FB3B-1D4C-B395-BFF526C221F2}"/>
          </ac:spMkLst>
        </pc:spChg>
        <pc:spChg chg="del mod">
          <ac:chgData name="鈴木 泰樹" userId="66397c3e-6de1-45eb-a7ed-a87583d7df17" providerId="ADAL" clId="{BB8CFA85-C79C-436A-B122-A0BFD960980D}" dt="2024-07-31T09:58:27.586" v="1247" actId="478"/>
          <ac:spMkLst>
            <pc:docMk/>
            <pc:sldMk cId="721245842" sldId="265"/>
            <ac:spMk id="37" creationId="{2F14F49D-A20B-FB46-9303-743DE4067752}"/>
          </ac:spMkLst>
        </pc:spChg>
        <pc:spChg chg="add mod">
          <ac:chgData name="鈴木 泰樹" userId="66397c3e-6de1-45eb-a7ed-a87583d7df17" providerId="ADAL" clId="{BB8CFA85-C79C-436A-B122-A0BFD960980D}" dt="2024-08-02T08:44:46.164" v="4804" actId="20577"/>
          <ac:spMkLst>
            <pc:docMk/>
            <pc:sldMk cId="721245842" sldId="265"/>
            <ac:spMk id="37" creationId="{CE70EEBE-9299-3F33-2FD1-0942E1EC1FB8}"/>
          </ac:spMkLst>
        </pc:spChg>
        <pc:spChg chg="add mod">
          <ac:chgData name="鈴木 泰樹" userId="66397c3e-6de1-45eb-a7ed-a87583d7df17" providerId="ADAL" clId="{BB8CFA85-C79C-436A-B122-A0BFD960980D}" dt="2024-08-02T01:42:41.758" v="4645" actId="113"/>
          <ac:spMkLst>
            <pc:docMk/>
            <pc:sldMk cId="721245842" sldId="265"/>
            <ac:spMk id="38" creationId="{863C90E4-1DC5-858D-89F7-85978C84EED7}"/>
          </ac:spMkLst>
        </pc:spChg>
        <pc:spChg chg="del">
          <ac:chgData name="鈴木 泰樹" userId="66397c3e-6de1-45eb-a7ed-a87583d7df17" providerId="ADAL" clId="{BB8CFA85-C79C-436A-B122-A0BFD960980D}" dt="2024-07-31T07:26:19.959" v="779" actId="478"/>
          <ac:spMkLst>
            <pc:docMk/>
            <pc:sldMk cId="721245842" sldId="265"/>
            <ac:spMk id="38" creationId="{9179EFA3-0EE6-4C42-AEB9-26F376578B25}"/>
          </ac:spMkLst>
        </pc:spChg>
        <pc:spChg chg="mod">
          <ac:chgData name="鈴木 泰樹" userId="66397c3e-6de1-45eb-a7ed-a87583d7df17" providerId="ADAL" clId="{BB8CFA85-C79C-436A-B122-A0BFD960980D}" dt="2024-08-01T05:52:00.745" v="4283" actId="1035"/>
          <ac:spMkLst>
            <pc:docMk/>
            <pc:sldMk cId="721245842" sldId="265"/>
            <ac:spMk id="39" creationId="{15D5386F-C0B5-6042-B305-6F37825C4230}"/>
          </ac:spMkLst>
        </pc:spChg>
        <pc:spChg chg="del mod">
          <ac:chgData name="鈴木 泰樹" userId="66397c3e-6de1-45eb-a7ed-a87583d7df17" providerId="ADAL" clId="{BB8CFA85-C79C-436A-B122-A0BFD960980D}" dt="2024-08-02T08:42:40.862" v="4696" actId="478"/>
          <ac:spMkLst>
            <pc:docMk/>
            <pc:sldMk cId="721245842" sldId="265"/>
            <ac:spMk id="40" creationId="{32CA5932-7D64-B54B-85E7-048CC4CC480B}"/>
          </ac:spMkLst>
        </pc:spChg>
        <pc:spChg chg="del">
          <ac:chgData name="鈴木 泰樹" userId="66397c3e-6de1-45eb-a7ed-a87583d7df17" providerId="ADAL" clId="{BB8CFA85-C79C-436A-B122-A0BFD960980D}" dt="2024-07-31T07:10:57.617" v="727" actId="478"/>
          <ac:spMkLst>
            <pc:docMk/>
            <pc:sldMk cId="721245842" sldId="265"/>
            <ac:spMk id="43" creationId="{A282FF79-CAC9-C946-BA53-E1FF1F53C335}"/>
          </ac:spMkLst>
        </pc:spChg>
        <pc:spChg chg="add mod">
          <ac:chgData name="鈴木 泰樹" userId="66397c3e-6de1-45eb-a7ed-a87583d7df17" providerId="ADAL" clId="{BB8CFA85-C79C-436A-B122-A0BFD960980D}" dt="2024-08-01T05:53:05.156" v="4319" actId="14100"/>
          <ac:spMkLst>
            <pc:docMk/>
            <pc:sldMk cId="721245842" sldId="265"/>
            <ac:spMk id="43" creationId="{C2343876-9088-21A5-3506-D34B8827DF31}"/>
          </ac:spMkLst>
        </pc:spChg>
        <pc:spChg chg="add mod">
          <ac:chgData name="鈴木 泰樹" userId="66397c3e-6de1-45eb-a7ed-a87583d7df17" providerId="ADAL" clId="{BB8CFA85-C79C-436A-B122-A0BFD960980D}" dt="2024-08-02T09:07:10.834" v="4886" actId="113"/>
          <ac:spMkLst>
            <pc:docMk/>
            <pc:sldMk cId="721245842" sldId="265"/>
            <ac:spMk id="44" creationId="{BE0F023E-6A30-C98B-E946-FB9DAF0D3F5C}"/>
          </ac:spMkLst>
        </pc:spChg>
        <pc:spChg chg="del">
          <ac:chgData name="鈴木 泰樹" userId="66397c3e-6de1-45eb-a7ed-a87583d7df17" providerId="ADAL" clId="{BB8CFA85-C79C-436A-B122-A0BFD960980D}" dt="2024-07-31T07:27:18.839" v="789" actId="478"/>
          <ac:spMkLst>
            <pc:docMk/>
            <pc:sldMk cId="721245842" sldId="265"/>
            <ac:spMk id="44" creationId="{C5665D34-3B2F-5C45-A4FF-347ADD5C0D76}"/>
          </ac:spMkLst>
        </pc:spChg>
        <pc:spChg chg="del">
          <ac:chgData name="鈴木 泰樹" userId="66397c3e-6de1-45eb-a7ed-a87583d7df17" providerId="ADAL" clId="{BB8CFA85-C79C-436A-B122-A0BFD960980D}" dt="2024-07-31T07:27:18.839" v="789" actId="478"/>
          <ac:spMkLst>
            <pc:docMk/>
            <pc:sldMk cId="721245842" sldId="265"/>
            <ac:spMk id="45" creationId="{8F1321EA-5FC8-FB40-8CA9-A3F151A746A3}"/>
          </ac:spMkLst>
        </pc:spChg>
        <pc:spChg chg="add mod">
          <ac:chgData name="鈴木 泰樹" userId="66397c3e-6de1-45eb-a7ed-a87583d7df17" providerId="ADAL" clId="{BB8CFA85-C79C-436A-B122-A0BFD960980D}" dt="2024-08-02T09:08:22.641" v="4895" actId="255"/>
          <ac:spMkLst>
            <pc:docMk/>
            <pc:sldMk cId="721245842" sldId="265"/>
            <ac:spMk id="59" creationId="{EC456CB0-AC8E-8216-9FAD-9AC67AA6803C}"/>
          </ac:spMkLst>
        </pc:spChg>
        <pc:spChg chg="add mod">
          <ac:chgData name="鈴木 泰樹" userId="66397c3e-6de1-45eb-a7ed-a87583d7df17" providerId="ADAL" clId="{BB8CFA85-C79C-436A-B122-A0BFD960980D}" dt="2024-08-02T09:08:30.504" v="4901"/>
          <ac:spMkLst>
            <pc:docMk/>
            <pc:sldMk cId="721245842" sldId="265"/>
            <ac:spMk id="61" creationId="{3D1C66AC-5361-49E6-C04B-74388E515082}"/>
          </ac:spMkLst>
        </pc:spChg>
        <pc:spChg chg="add mod">
          <ac:chgData name="鈴木 泰樹" userId="66397c3e-6de1-45eb-a7ed-a87583d7df17" providerId="ADAL" clId="{BB8CFA85-C79C-436A-B122-A0BFD960980D}" dt="2024-08-02T09:08:35.461" v="4905"/>
          <ac:spMkLst>
            <pc:docMk/>
            <pc:sldMk cId="721245842" sldId="265"/>
            <ac:spMk id="63" creationId="{F3D70888-82B4-A152-E736-C48189978054}"/>
          </ac:spMkLst>
        </pc:spChg>
        <pc:spChg chg="add mod">
          <ac:chgData name="鈴木 泰樹" userId="66397c3e-6de1-45eb-a7ed-a87583d7df17" providerId="ADAL" clId="{BB8CFA85-C79C-436A-B122-A0BFD960980D}" dt="2024-08-02T09:08:39.161" v="4909"/>
          <ac:spMkLst>
            <pc:docMk/>
            <pc:sldMk cId="721245842" sldId="265"/>
            <ac:spMk id="65" creationId="{BAAC7DC8-D416-75A0-1109-C7F9E689E654}"/>
          </ac:spMkLst>
        </pc:spChg>
        <pc:cxnChg chg="add del mod">
          <ac:chgData name="鈴木 泰樹" userId="66397c3e-6de1-45eb-a7ed-a87583d7df17" providerId="ADAL" clId="{BB8CFA85-C79C-436A-B122-A0BFD960980D}" dt="2024-07-31T11:58:13.494" v="3137" actId="478"/>
          <ac:cxnSpMkLst>
            <pc:docMk/>
            <pc:sldMk cId="721245842" sldId="265"/>
            <ac:cxnSpMk id="11" creationId="{73503093-692E-0C33-0338-982767A4CDF4}"/>
          </ac:cxnSpMkLst>
        </pc:cxnChg>
        <pc:cxnChg chg="add del mod">
          <ac:chgData name="鈴木 泰樹" userId="66397c3e-6de1-45eb-a7ed-a87583d7df17" providerId="ADAL" clId="{BB8CFA85-C79C-436A-B122-A0BFD960980D}" dt="2024-08-02T08:43:00.390" v="4698" actId="478"/>
          <ac:cxnSpMkLst>
            <pc:docMk/>
            <pc:sldMk cId="721245842" sldId="265"/>
            <ac:cxnSpMk id="12" creationId="{A24C6E03-BE57-84FF-AB18-347C8094CC70}"/>
          </ac:cxnSpMkLst>
        </pc:cxnChg>
        <pc:cxnChg chg="add mod ord">
          <ac:chgData name="鈴木 泰樹" userId="66397c3e-6de1-45eb-a7ed-a87583d7df17" providerId="ADAL" clId="{BB8CFA85-C79C-436A-B122-A0BFD960980D}" dt="2024-08-02T08:43:17.466" v="4702" actId="166"/>
          <ac:cxnSpMkLst>
            <pc:docMk/>
            <pc:sldMk cId="721245842" sldId="265"/>
            <ac:cxnSpMk id="13" creationId="{B7D99B33-0B16-27F9-BCF8-01DDDB0195DA}"/>
          </ac:cxnSpMkLst>
        </pc:cxnChg>
        <pc:cxnChg chg="mod">
          <ac:chgData name="鈴木 泰樹" userId="66397c3e-6de1-45eb-a7ed-a87583d7df17" providerId="ADAL" clId="{BB8CFA85-C79C-436A-B122-A0BFD960980D}" dt="2024-08-01T05:22:06.557" v="3794" actId="1038"/>
          <ac:cxnSpMkLst>
            <pc:docMk/>
            <pc:sldMk cId="721245842" sldId="265"/>
            <ac:cxnSpMk id="24" creationId="{5985BB06-E2BD-B04A-AC0F-DF0B5D9393B6}"/>
          </ac:cxnSpMkLst>
        </pc:cxnChg>
        <pc:cxnChg chg="del">
          <ac:chgData name="鈴木 泰樹" userId="66397c3e-6de1-45eb-a7ed-a87583d7df17" providerId="ADAL" clId="{BB8CFA85-C79C-436A-B122-A0BFD960980D}" dt="2024-07-31T11:58:49.588" v="3176" actId="478"/>
          <ac:cxnSpMkLst>
            <pc:docMk/>
            <pc:sldMk cId="721245842" sldId="265"/>
            <ac:cxnSpMk id="32" creationId="{3489393D-8463-5447-B396-879F0370E2AE}"/>
          </ac:cxnSpMkLst>
        </pc:cxnChg>
        <pc:cxnChg chg="mod ord">
          <ac:chgData name="鈴木 泰樹" userId="66397c3e-6de1-45eb-a7ed-a87583d7df17" providerId="ADAL" clId="{BB8CFA85-C79C-436A-B122-A0BFD960980D}" dt="2024-08-02T08:43:21.508" v="4703" actId="166"/>
          <ac:cxnSpMkLst>
            <pc:docMk/>
            <pc:sldMk cId="721245842" sldId="265"/>
            <ac:cxnSpMk id="33" creationId="{BC87A6AE-FDFE-0540-B77F-09E332E01059}"/>
          </ac:cxnSpMkLst>
        </pc:cxnChg>
        <pc:cxnChg chg="del mod">
          <ac:chgData name="鈴木 泰樹" userId="66397c3e-6de1-45eb-a7ed-a87583d7df17" providerId="ADAL" clId="{BB8CFA85-C79C-436A-B122-A0BFD960980D}" dt="2024-08-02T08:42:58.257" v="4697" actId="478"/>
          <ac:cxnSpMkLst>
            <pc:docMk/>
            <pc:sldMk cId="721245842" sldId="265"/>
            <ac:cxnSpMk id="41" creationId="{1A5A6DE3-C601-6146-BD2E-0F194937D3A1}"/>
          </ac:cxnSpMkLst>
        </pc:cxnChg>
        <pc:cxnChg chg="del mod">
          <ac:chgData name="鈴木 泰樹" userId="66397c3e-6de1-45eb-a7ed-a87583d7df17" providerId="ADAL" clId="{BB8CFA85-C79C-436A-B122-A0BFD960980D}" dt="2024-08-02T08:43:04.581" v="4699" actId="478"/>
          <ac:cxnSpMkLst>
            <pc:docMk/>
            <pc:sldMk cId="721245842" sldId="265"/>
            <ac:cxnSpMk id="42" creationId="{278C926B-F510-B44F-A69A-83CDC566C12C}"/>
          </ac:cxnSpMkLst>
        </pc:cxnChg>
        <pc:cxnChg chg="add del mod">
          <ac:chgData name="鈴木 泰樹" userId="66397c3e-6de1-45eb-a7ed-a87583d7df17" providerId="ADAL" clId="{BB8CFA85-C79C-436A-B122-A0BFD960980D}" dt="2024-08-02T08:43:09.123" v="4700" actId="478"/>
          <ac:cxnSpMkLst>
            <pc:docMk/>
            <pc:sldMk cId="721245842" sldId="265"/>
            <ac:cxnSpMk id="45" creationId="{CEFEC0E6-3983-8F6E-E7B8-DACB06774334}"/>
          </ac:cxnSpMkLst>
        </pc:cxnChg>
        <pc:cxnChg chg="add del mod">
          <ac:chgData name="鈴木 泰樹" userId="66397c3e-6de1-45eb-a7ed-a87583d7df17" providerId="ADAL" clId="{BB8CFA85-C79C-436A-B122-A0BFD960980D}" dt="2024-08-02T08:43:11.326" v="4701" actId="478"/>
          <ac:cxnSpMkLst>
            <pc:docMk/>
            <pc:sldMk cId="721245842" sldId="265"/>
            <ac:cxnSpMk id="50" creationId="{DD710BED-FF73-B918-9A1F-C5A3E567FCB2}"/>
          </ac:cxnSpMkLst>
        </pc:cxnChg>
        <pc:cxnChg chg="add del mod">
          <ac:chgData name="鈴木 泰樹" userId="66397c3e-6de1-45eb-a7ed-a87583d7df17" providerId="ADAL" clId="{BB8CFA85-C79C-436A-B122-A0BFD960980D}" dt="2024-08-02T08:43:04.581" v="4699" actId="478"/>
          <ac:cxnSpMkLst>
            <pc:docMk/>
            <pc:sldMk cId="721245842" sldId="265"/>
            <ac:cxnSpMk id="53" creationId="{F2115F06-9332-C151-C4E9-C284B5F2CE3F}"/>
          </ac:cxnSpMkLst>
        </pc:cxnChg>
        <pc:cxnChg chg="add del mod">
          <ac:chgData name="鈴木 泰樹" userId="66397c3e-6de1-45eb-a7ed-a87583d7df17" providerId="ADAL" clId="{BB8CFA85-C79C-436A-B122-A0BFD960980D}" dt="2024-08-02T08:43:04.581" v="4699" actId="478"/>
          <ac:cxnSpMkLst>
            <pc:docMk/>
            <pc:sldMk cId="721245842" sldId="265"/>
            <ac:cxnSpMk id="57" creationId="{6336956F-62B7-561C-348A-7BF0589B01E4}"/>
          </ac:cxnSpMkLst>
        </pc:cxnChg>
        <pc:cxnChg chg="add mod">
          <ac:chgData name="鈴木 泰樹" userId="66397c3e-6de1-45eb-a7ed-a87583d7df17" providerId="ADAL" clId="{BB8CFA85-C79C-436A-B122-A0BFD960980D}" dt="2024-08-02T09:07:36.633" v="4887" actId="208"/>
          <ac:cxnSpMkLst>
            <pc:docMk/>
            <pc:sldMk cId="721245842" sldId="265"/>
            <ac:cxnSpMk id="58" creationId="{1BAB5F5A-05C2-7D6A-BA21-D7E16387FBF5}"/>
          </ac:cxnSpMkLst>
        </pc:cxnChg>
        <pc:cxnChg chg="add mod">
          <ac:chgData name="鈴木 泰樹" userId="66397c3e-6de1-45eb-a7ed-a87583d7df17" providerId="ADAL" clId="{BB8CFA85-C79C-436A-B122-A0BFD960980D}" dt="2024-08-02T09:07:36.633" v="4887" actId="208"/>
          <ac:cxnSpMkLst>
            <pc:docMk/>
            <pc:sldMk cId="721245842" sldId="265"/>
            <ac:cxnSpMk id="60" creationId="{5783F118-7782-509F-CBA7-902A891E0C06}"/>
          </ac:cxnSpMkLst>
        </pc:cxnChg>
        <pc:cxnChg chg="add mod">
          <ac:chgData name="鈴木 泰樹" userId="66397c3e-6de1-45eb-a7ed-a87583d7df17" providerId="ADAL" clId="{BB8CFA85-C79C-436A-B122-A0BFD960980D}" dt="2024-08-02T09:07:36.633" v="4887" actId="208"/>
          <ac:cxnSpMkLst>
            <pc:docMk/>
            <pc:sldMk cId="721245842" sldId="265"/>
            <ac:cxnSpMk id="62" creationId="{585FC285-79EC-F349-47ED-3166EFD7F20E}"/>
          </ac:cxnSpMkLst>
        </pc:cxnChg>
        <pc:cxnChg chg="add mod">
          <ac:chgData name="鈴木 泰樹" userId="66397c3e-6de1-45eb-a7ed-a87583d7df17" providerId="ADAL" clId="{BB8CFA85-C79C-436A-B122-A0BFD960980D}" dt="2024-08-02T09:07:36.633" v="4887" actId="208"/>
          <ac:cxnSpMkLst>
            <pc:docMk/>
            <pc:sldMk cId="721245842" sldId="265"/>
            <ac:cxnSpMk id="64" creationId="{DE77A4CD-BD73-1EC8-78CD-039590091C65}"/>
          </ac:cxnSpMkLst>
        </pc:cxnChg>
      </pc:sldChg>
      <pc:sldChg chg="addSp delSp modSp add mod ord">
        <pc:chgData name="鈴木 泰樹" userId="66397c3e-6de1-45eb-a7ed-a87583d7df17" providerId="ADAL" clId="{BB8CFA85-C79C-436A-B122-A0BFD960980D}" dt="2024-07-31T12:27:24.128" v="3613"/>
        <pc:sldMkLst>
          <pc:docMk/>
          <pc:sldMk cId="404610669" sldId="266"/>
        </pc:sldMkLst>
        <pc:spChg chg="mod">
          <ac:chgData name="鈴木 泰樹" userId="66397c3e-6de1-45eb-a7ed-a87583d7df17" providerId="ADAL" clId="{BB8CFA85-C79C-436A-B122-A0BFD960980D}" dt="2024-07-31T09:51:42.140" v="1097" actId="2711"/>
          <ac:spMkLst>
            <pc:docMk/>
            <pc:sldMk cId="404610669" sldId="266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7-31T12:27:24.128" v="3613"/>
          <ac:spMkLst>
            <pc:docMk/>
            <pc:sldMk cId="404610669" sldId="266"/>
            <ac:spMk id="3" creationId="{578021CB-DD34-0B4D-A6F3-D143D62D3373}"/>
          </ac:spMkLst>
        </pc:spChg>
        <pc:graphicFrameChg chg="add del mod modGraphic">
          <ac:chgData name="鈴木 泰樹" userId="66397c3e-6de1-45eb-a7ed-a87583d7df17" providerId="ADAL" clId="{BB8CFA85-C79C-436A-B122-A0BFD960980D}" dt="2024-07-31T07:03:42.403" v="625" actId="478"/>
          <ac:graphicFrameMkLst>
            <pc:docMk/>
            <pc:sldMk cId="404610669" sldId="266"/>
            <ac:graphicFrameMk id="5" creationId="{E9D8274A-68C4-1135-481F-DEAF63D370C9}"/>
          </ac:graphicFrameMkLst>
        </pc:graphicFrameChg>
      </pc:sldChg>
      <pc:sldChg chg="addSp delSp modSp add mod">
        <pc:chgData name="鈴木 泰樹" userId="66397c3e-6de1-45eb-a7ed-a87583d7df17" providerId="ADAL" clId="{BB8CFA85-C79C-436A-B122-A0BFD960980D}" dt="2024-08-02T09:08:57.401" v="4910" actId="478"/>
        <pc:sldMkLst>
          <pc:docMk/>
          <pc:sldMk cId="1636557530" sldId="267"/>
        </pc:sldMkLst>
        <pc:spChg chg="mod">
          <ac:chgData name="鈴木 泰樹" userId="66397c3e-6de1-45eb-a7ed-a87583d7df17" providerId="ADAL" clId="{BB8CFA85-C79C-436A-B122-A0BFD960980D}" dt="2024-07-31T10:30:51.543" v="1544" actId="20577"/>
          <ac:spMkLst>
            <pc:docMk/>
            <pc:sldMk cId="1636557530" sldId="267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7-31T10:30:40.812" v="1542" actId="20577"/>
          <ac:spMkLst>
            <pc:docMk/>
            <pc:sldMk cId="1636557530" sldId="267"/>
            <ac:spMk id="3" creationId="{578021CB-DD34-0B4D-A6F3-D143D62D3373}"/>
          </ac:spMkLst>
        </pc:spChg>
        <pc:spChg chg="del mod">
          <ac:chgData name="鈴木 泰樹" userId="66397c3e-6de1-45eb-a7ed-a87583d7df17" providerId="ADAL" clId="{BB8CFA85-C79C-436A-B122-A0BFD960980D}" dt="2024-08-01T05:44:47.205" v="4043" actId="478"/>
          <ac:spMkLst>
            <pc:docMk/>
            <pc:sldMk cId="1636557530" sldId="267"/>
            <ac:spMk id="4" creationId="{E18DED75-A434-4E20-F858-8B85F79D4372}"/>
          </ac:spMkLst>
        </pc:spChg>
        <pc:spChg chg="del mod">
          <ac:chgData name="鈴木 泰樹" userId="66397c3e-6de1-45eb-a7ed-a87583d7df17" providerId="ADAL" clId="{BB8CFA85-C79C-436A-B122-A0BFD960980D}" dt="2024-08-01T05:44:47.205" v="4043" actId="478"/>
          <ac:spMkLst>
            <pc:docMk/>
            <pc:sldMk cId="1636557530" sldId="267"/>
            <ac:spMk id="5" creationId="{3375F14A-38AF-498E-1028-0D7DB990E81D}"/>
          </ac:spMkLst>
        </pc:spChg>
        <pc:spChg chg="del mod">
          <ac:chgData name="鈴木 泰樹" userId="66397c3e-6de1-45eb-a7ed-a87583d7df17" providerId="ADAL" clId="{BB8CFA85-C79C-436A-B122-A0BFD960980D}" dt="2024-07-31T12:00:33.652" v="3237" actId="478"/>
          <ac:spMkLst>
            <pc:docMk/>
            <pc:sldMk cId="1636557530" sldId="267"/>
            <ac:spMk id="6" creationId="{22CB749C-EC87-E3BA-13F8-44396933B603}"/>
          </ac:spMkLst>
        </pc:spChg>
        <pc:spChg chg="add del mod">
          <ac:chgData name="鈴木 泰樹" userId="66397c3e-6de1-45eb-a7ed-a87583d7df17" providerId="ADAL" clId="{BB8CFA85-C79C-436A-B122-A0BFD960980D}" dt="2024-08-01T06:01:23.467" v="4447" actId="478"/>
          <ac:spMkLst>
            <pc:docMk/>
            <pc:sldMk cId="1636557530" sldId="267"/>
            <ac:spMk id="6" creationId="{444DEEA1-AFD0-764A-03D8-744C4F09C874}"/>
          </ac:spMkLst>
        </pc:spChg>
        <pc:spChg chg="del mod">
          <ac:chgData name="鈴木 泰樹" userId="66397c3e-6de1-45eb-a7ed-a87583d7df17" providerId="ADAL" clId="{BB8CFA85-C79C-436A-B122-A0BFD960980D}" dt="2024-08-01T05:48:38.527" v="4087" actId="478"/>
          <ac:spMkLst>
            <pc:docMk/>
            <pc:sldMk cId="1636557530" sldId="267"/>
            <ac:spMk id="7" creationId="{D77B9FC4-C414-D923-D12C-B24BB6C4D706}"/>
          </ac:spMkLst>
        </pc:spChg>
        <pc:spChg chg="del">
          <ac:chgData name="鈴木 泰樹" userId="66397c3e-6de1-45eb-a7ed-a87583d7df17" providerId="ADAL" clId="{BB8CFA85-C79C-436A-B122-A0BFD960980D}" dt="2024-07-31T09:38:48.961" v="1075" actId="478"/>
          <ac:spMkLst>
            <pc:docMk/>
            <pc:sldMk cId="1636557530" sldId="267"/>
            <ac:spMk id="8" creationId="{4D52BF60-13DF-B9B1-3120-EC04B414C746}"/>
          </ac:spMkLst>
        </pc:spChg>
        <pc:spChg chg="add del mod">
          <ac:chgData name="鈴木 泰樹" userId="66397c3e-6de1-45eb-a7ed-a87583d7df17" providerId="ADAL" clId="{BB8CFA85-C79C-436A-B122-A0BFD960980D}" dt="2024-07-31T12:00:42.485" v="3238" actId="478"/>
          <ac:spMkLst>
            <pc:docMk/>
            <pc:sldMk cId="1636557530" sldId="267"/>
            <ac:spMk id="9" creationId="{EB36E0F2-E7E5-2231-6F7A-F5B64594EB6B}"/>
          </ac:spMkLst>
        </pc:spChg>
        <pc:spChg chg="add del mod">
          <ac:chgData name="鈴木 泰樹" userId="66397c3e-6de1-45eb-a7ed-a87583d7df17" providerId="ADAL" clId="{BB8CFA85-C79C-436A-B122-A0BFD960980D}" dt="2024-08-02T09:08:57.401" v="4910" actId="478"/>
          <ac:spMkLst>
            <pc:docMk/>
            <pc:sldMk cId="1636557530" sldId="267"/>
            <ac:spMk id="10" creationId="{7157E107-FF2E-239F-342D-E5A7C35606B6}"/>
          </ac:spMkLst>
        </pc:spChg>
        <pc:spChg chg="add 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11" creationId="{36836EFD-2817-EF1C-F86B-5CF0CB470B8D}"/>
          </ac:spMkLst>
        </pc:spChg>
        <pc:spChg chg="add 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12" creationId="{708E17BC-FA23-54D2-73C1-2C3927F538EE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25" creationId="{40347416-64A9-3A4E-A64E-E269A897EDA1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26" creationId="{2F0FE5DE-E696-AF46-B0A4-20B78BB8C398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27" creationId="{55D1ED65-0CDF-CC49-8D4C-80D8E5C36446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28" creationId="{51CADE33-292E-444A-B975-0E783382AAD4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29" creationId="{083CD0D9-861F-C541-B55C-BE34AECBC64B}"/>
          </ac:spMkLst>
        </pc:spChg>
        <pc:spChg chg="del">
          <ac:chgData name="鈴木 泰樹" userId="66397c3e-6de1-45eb-a7ed-a87583d7df17" providerId="ADAL" clId="{BB8CFA85-C79C-436A-B122-A0BFD960980D}" dt="2024-07-31T07:37:44.213" v="851" actId="478"/>
          <ac:spMkLst>
            <pc:docMk/>
            <pc:sldMk cId="1636557530" sldId="267"/>
            <ac:spMk id="30" creationId="{57F890C3-3601-AB49-9AF4-4909C61488C3}"/>
          </ac:spMkLst>
        </pc:spChg>
        <pc:spChg chg="del">
          <ac:chgData name="鈴木 泰樹" userId="66397c3e-6de1-45eb-a7ed-a87583d7df17" providerId="ADAL" clId="{BB8CFA85-C79C-436A-B122-A0BFD960980D}" dt="2024-07-31T07:37:14.034" v="850" actId="478"/>
          <ac:spMkLst>
            <pc:docMk/>
            <pc:sldMk cId="1636557530" sldId="267"/>
            <ac:spMk id="31" creationId="{BAB7E2C3-C440-D54C-A645-99B1B98B3776}"/>
          </ac:spMkLst>
        </pc:spChg>
        <pc:spChg chg="mod">
          <ac:chgData name="鈴木 泰樹" userId="66397c3e-6de1-45eb-a7ed-a87583d7df17" providerId="ADAL" clId="{BB8CFA85-C79C-436A-B122-A0BFD960980D}" dt="2024-08-01T06:01:31.500" v="4450" actId="207"/>
          <ac:spMkLst>
            <pc:docMk/>
            <pc:sldMk cId="1636557530" sldId="267"/>
            <ac:spMk id="34" creationId="{583CA2C5-E208-534B-A789-B328BDED5B05}"/>
          </ac:spMkLst>
        </pc:spChg>
        <pc:spChg chg="del mod">
          <ac:chgData name="鈴木 泰樹" userId="66397c3e-6de1-45eb-a7ed-a87583d7df17" providerId="ADAL" clId="{BB8CFA85-C79C-436A-B122-A0BFD960980D}" dt="2024-08-01T06:01:23.467" v="4447" actId="478"/>
          <ac:spMkLst>
            <pc:docMk/>
            <pc:sldMk cId="1636557530" sldId="267"/>
            <ac:spMk id="35" creationId="{2579BDDB-B946-0947-8E88-2846A87A723B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36" creationId="{58456237-FB3B-1D4C-B395-BFF526C221F2}"/>
          </ac:spMkLst>
        </pc:spChg>
        <pc:spChg chg="del mod">
          <ac:chgData name="鈴木 泰樹" userId="66397c3e-6de1-45eb-a7ed-a87583d7df17" providerId="ADAL" clId="{BB8CFA85-C79C-436A-B122-A0BFD960980D}" dt="2024-07-31T09:58:36.020" v="1248" actId="478"/>
          <ac:spMkLst>
            <pc:docMk/>
            <pc:sldMk cId="1636557530" sldId="267"/>
            <ac:spMk id="37" creationId="{2F14F49D-A20B-FB46-9303-743DE4067752}"/>
          </ac:spMkLst>
        </pc:spChg>
        <pc:spChg chg="del">
          <ac:chgData name="鈴木 泰樹" userId="66397c3e-6de1-45eb-a7ed-a87583d7df17" providerId="ADAL" clId="{BB8CFA85-C79C-436A-B122-A0BFD960980D}" dt="2024-07-31T07:37:44.213" v="851" actId="478"/>
          <ac:spMkLst>
            <pc:docMk/>
            <pc:sldMk cId="1636557530" sldId="267"/>
            <ac:spMk id="39" creationId="{15D5386F-C0B5-6042-B305-6F37825C4230}"/>
          </ac:spMkLst>
        </pc:spChg>
        <pc:spChg chg="mod">
          <ac:chgData name="鈴木 泰樹" userId="66397c3e-6de1-45eb-a7ed-a87583d7df17" providerId="ADAL" clId="{BB8CFA85-C79C-436A-B122-A0BFD960980D}" dt="2024-08-01T05:48:54.886" v="4114" actId="1038"/>
          <ac:spMkLst>
            <pc:docMk/>
            <pc:sldMk cId="1636557530" sldId="267"/>
            <ac:spMk id="40" creationId="{32CA5932-7D64-B54B-85E7-048CC4CC480B}"/>
          </ac:spMkLst>
        </pc:spChg>
        <pc:cxnChg chg="mod">
          <ac:chgData name="鈴木 泰樹" userId="66397c3e-6de1-45eb-a7ed-a87583d7df17" providerId="ADAL" clId="{BB8CFA85-C79C-436A-B122-A0BFD960980D}" dt="2024-08-01T05:48:54.886" v="4114" actId="1038"/>
          <ac:cxnSpMkLst>
            <pc:docMk/>
            <pc:sldMk cId="1636557530" sldId="267"/>
            <ac:cxnSpMk id="24" creationId="{5985BB06-E2BD-B04A-AC0F-DF0B5D9393B6}"/>
          </ac:cxnSpMkLst>
        </pc:cxnChg>
        <pc:cxnChg chg="mod">
          <ac:chgData name="鈴木 泰樹" userId="66397c3e-6de1-45eb-a7ed-a87583d7df17" providerId="ADAL" clId="{BB8CFA85-C79C-436A-B122-A0BFD960980D}" dt="2024-08-01T05:48:54.886" v="4114" actId="1038"/>
          <ac:cxnSpMkLst>
            <pc:docMk/>
            <pc:sldMk cId="1636557530" sldId="267"/>
            <ac:cxnSpMk id="32" creationId="{3489393D-8463-5447-B396-879F0370E2AE}"/>
          </ac:cxnSpMkLst>
        </pc:cxnChg>
        <pc:cxnChg chg="mod">
          <ac:chgData name="鈴木 泰樹" userId="66397c3e-6de1-45eb-a7ed-a87583d7df17" providerId="ADAL" clId="{BB8CFA85-C79C-436A-B122-A0BFD960980D}" dt="2024-08-01T05:48:54.886" v="4114" actId="1038"/>
          <ac:cxnSpMkLst>
            <pc:docMk/>
            <pc:sldMk cId="1636557530" sldId="267"/>
            <ac:cxnSpMk id="33" creationId="{BC87A6AE-FDFE-0540-B77F-09E332E01059}"/>
          </ac:cxnSpMkLst>
        </pc:cxnChg>
        <pc:cxnChg chg="mod">
          <ac:chgData name="鈴木 泰樹" userId="66397c3e-6de1-45eb-a7ed-a87583d7df17" providerId="ADAL" clId="{BB8CFA85-C79C-436A-B122-A0BFD960980D}" dt="2024-08-01T05:48:54.886" v="4114" actId="1038"/>
          <ac:cxnSpMkLst>
            <pc:docMk/>
            <pc:sldMk cId="1636557530" sldId="267"/>
            <ac:cxnSpMk id="41" creationId="{1A5A6DE3-C601-6146-BD2E-0F194937D3A1}"/>
          </ac:cxnSpMkLst>
        </pc:cxnChg>
        <pc:cxnChg chg="mod">
          <ac:chgData name="鈴木 泰樹" userId="66397c3e-6de1-45eb-a7ed-a87583d7df17" providerId="ADAL" clId="{BB8CFA85-C79C-436A-B122-A0BFD960980D}" dt="2024-08-01T05:48:54.886" v="4114" actId="1038"/>
          <ac:cxnSpMkLst>
            <pc:docMk/>
            <pc:sldMk cId="1636557530" sldId="267"/>
            <ac:cxnSpMk id="42" creationId="{278C926B-F510-B44F-A69A-83CDC566C12C}"/>
          </ac:cxnSpMkLst>
        </pc:cxnChg>
      </pc:sldChg>
      <pc:sldChg chg="addSp modSp add mod">
        <pc:chgData name="鈴木 泰樹" userId="66397c3e-6de1-45eb-a7ed-a87583d7df17" providerId="ADAL" clId="{BB8CFA85-C79C-436A-B122-A0BFD960980D}" dt="2024-07-31T11:42:23.795" v="2841" actId="12788"/>
        <pc:sldMkLst>
          <pc:docMk/>
          <pc:sldMk cId="1035570971" sldId="268"/>
        </pc:sldMkLst>
        <pc:spChg chg="add mod">
          <ac:chgData name="鈴木 泰樹" userId="66397c3e-6de1-45eb-a7ed-a87583d7df17" providerId="ADAL" clId="{BB8CFA85-C79C-436A-B122-A0BFD960980D}" dt="2024-07-31T11:42:23.795" v="2841" actId="12788"/>
          <ac:spMkLst>
            <pc:docMk/>
            <pc:sldMk cId="1035570971" sldId="268"/>
            <ac:spMk id="21" creationId="{6BE2E45A-2DBD-1600-4FC2-4E94BF602A04}"/>
          </ac:spMkLst>
        </pc:spChg>
      </pc:sldChg>
      <pc:sldChg chg="addSp delSp modSp add mod">
        <pc:chgData name="鈴木 泰樹" userId="66397c3e-6de1-45eb-a7ed-a87583d7df17" providerId="ADAL" clId="{BB8CFA85-C79C-436A-B122-A0BFD960980D}" dt="2024-07-31T11:18:55.792" v="2283" actId="6549"/>
        <pc:sldMkLst>
          <pc:docMk/>
          <pc:sldMk cId="2857664804" sldId="269"/>
        </pc:sldMkLst>
        <pc:spChg chg="mod">
          <ac:chgData name="鈴木 泰樹" userId="66397c3e-6de1-45eb-a7ed-a87583d7df17" providerId="ADAL" clId="{BB8CFA85-C79C-436A-B122-A0BFD960980D}" dt="2024-07-31T10:32:57.791" v="1632" actId="20577"/>
          <ac:spMkLst>
            <pc:docMk/>
            <pc:sldMk cId="2857664804" sldId="269"/>
            <ac:spMk id="2" creationId="{FF98C323-7107-C44F-916C-3594DC2D072C}"/>
          </ac:spMkLst>
        </pc:spChg>
        <pc:spChg chg="del">
          <ac:chgData name="鈴木 泰樹" userId="66397c3e-6de1-45eb-a7ed-a87583d7df17" providerId="ADAL" clId="{BB8CFA85-C79C-436A-B122-A0BFD960980D}" dt="2024-07-31T11:18:46.664" v="2279" actId="478"/>
          <ac:spMkLst>
            <pc:docMk/>
            <pc:sldMk cId="2857664804" sldId="269"/>
            <ac:spMk id="3" creationId="{578021CB-DD34-0B4D-A6F3-D143D62D3373}"/>
          </ac:spMkLst>
        </pc:spChg>
        <pc:spChg chg="add del mod">
          <ac:chgData name="鈴木 泰樹" userId="66397c3e-6de1-45eb-a7ed-a87583d7df17" providerId="ADAL" clId="{BB8CFA85-C79C-436A-B122-A0BFD960980D}" dt="2024-07-31T11:18:48.559" v="2280" actId="478"/>
          <ac:spMkLst>
            <pc:docMk/>
            <pc:sldMk cId="2857664804" sldId="269"/>
            <ac:spMk id="7" creationId="{9B1BED32-4DD6-1E0F-51A4-E4DED2BA31A8}"/>
          </ac:spMkLst>
        </pc:spChg>
        <pc:spChg chg="add mod">
          <ac:chgData name="鈴木 泰樹" userId="66397c3e-6de1-45eb-a7ed-a87583d7df17" providerId="ADAL" clId="{BB8CFA85-C79C-436A-B122-A0BFD960980D}" dt="2024-07-31T11:18:55.792" v="2283" actId="6549"/>
          <ac:spMkLst>
            <pc:docMk/>
            <pc:sldMk cId="2857664804" sldId="269"/>
            <ac:spMk id="8" creationId="{4AA05420-C0E1-0C88-0DBE-E3BD52EE3DE5}"/>
          </ac:spMkLst>
        </pc:spChg>
        <pc:graphicFrameChg chg="del">
          <ac:chgData name="鈴木 泰樹" userId="66397c3e-6de1-45eb-a7ed-a87583d7df17" providerId="ADAL" clId="{BB8CFA85-C79C-436A-B122-A0BFD960980D}" dt="2024-07-31T10:33:01.278" v="1633" actId="478"/>
          <ac:graphicFrameMkLst>
            <pc:docMk/>
            <pc:sldMk cId="2857664804" sldId="269"/>
            <ac:graphicFrameMk id="6" creationId="{B21F93BA-0018-3076-E6EA-96BFA11D03DC}"/>
          </ac:graphicFrameMkLst>
        </pc:graphicFrameChg>
      </pc:sldChg>
      <pc:sldChg chg="new del">
        <pc:chgData name="鈴木 泰樹" userId="66397c3e-6de1-45eb-a7ed-a87583d7df17" providerId="ADAL" clId="{BB8CFA85-C79C-436A-B122-A0BFD960980D}" dt="2024-07-31T10:47:00.505" v="1636" actId="680"/>
        <pc:sldMkLst>
          <pc:docMk/>
          <pc:sldMk cId="298028579" sldId="270"/>
        </pc:sldMkLst>
      </pc:sldChg>
      <pc:sldChg chg="addSp delSp modSp add mod">
        <pc:chgData name="鈴木 泰樹" userId="66397c3e-6de1-45eb-a7ed-a87583d7df17" providerId="ADAL" clId="{BB8CFA85-C79C-436A-B122-A0BFD960980D}" dt="2024-07-31T11:40:46.998" v="2831"/>
        <pc:sldMkLst>
          <pc:docMk/>
          <pc:sldMk cId="3930680984" sldId="270"/>
        </pc:sldMkLst>
        <pc:spChg chg="mod">
          <ac:chgData name="鈴木 泰樹" userId="66397c3e-6de1-45eb-a7ed-a87583d7df17" providerId="ADAL" clId="{BB8CFA85-C79C-436A-B122-A0BFD960980D}" dt="2024-07-31T11:40:46.998" v="2831"/>
          <ac:spMkLst>
            <pc:docMk/>
            <pc:sldMk cId="3930680984" sldId="270"/>
            <ac:spMk id="2" creationId="{FF98C323-7107-C44F-916C-3594DC2D072C}"/>
          </ac:spMkLst>
        </pc:spChg>
        <pc:spChg chg="del">
          <ac:chgData name="鈴木 泰樹" userId="66397c3e-6de1-45eb-a7ed-a87583d7df17" providerId="ADAL" clId="{BB8CFA85-C79C-436A-B122-A0BFD960980D}" dt="2024-07-31T10:47:25.880" v="1660" actId="478"/>
          <ac:spMkLst>
            <pc:docMk/>
            <pc:sldMk cId="3930680984" sldId="270"/>
            <ac:spMk id="3" creationId="{578021CB-DD34-0B4D-A6F3-D143D62D3373}"/>
          </ac:spMkLst>
        </pc:spChg>
        <pc:spChg chg="add del mod">
          <ac:chgData name="鈴木 泰樹" userId="66397c3e-6de1-45eb-a7ed-a87583d7df17" providerId="ADAL" clId="{BB8CFA85-C79C-436A-B122-A0BFD960980D}" dt="2024-07-31T10:47:27.766" v="1661" actId="478"/>
          <ac:spMkLst>
            <pc:docMk/>
            <pc:sldMk cId="3930680984" sldId="270"/>
            <ac:spMk id="6" creationId="{F020F43B-5FC9-E4E7-6FFE-CB99CA1EBBFA}"/>
          </ac:spMkLst>
        </pc:spChg>
        <pc:spChg chg="add mod">
          <ac:chgData name="鈴木 泰樹" userId="66397c3e-6de1-45eb-a7ed-a87583d7df17" providerId="ADAL" clId="{BB8CFA85-C79C-436A-B122-A0BFD960980D}" dt="2024-07-31T10:49:43.079" v="1780" actId="20577"/>
          <ac:spMkLst>
            <pc:docMk/>
            <pc:sldMk cId="3930680984" sldId="270"/>
            <ac:spMk id="10" creationId="{2B7C54A2-0B8E-14D7-E843-60346ADF0421}"/>
          </ac:spMkLst>
        </pc:spChg>
        <pc:spChg chg="add mod">
          <ac:chgData name="鈴木 泰樹" userId="66397c3e-6de1-45eb-a7ed-a87583d7df17" providerId="ADAL" clId="{BB8CFA85-C79C-436A-B122-A0BFD960980D}" dt="2024-07-31T11:01:36.581" v="1832" actId="14100"/>
          <ac:spMkLst>
            <pc:docMk/>
            <pc:sldMk cId="3930680984" sldId="270"/>
            <ac:spMk id="11" creationId="{C1934266-0C7D-67FF-C410-6A509667B1BE}"/>
          </ac:spMkLst>
        </pc:spChg>
        <pc:spChg chg="add mod">
          <ac:chgData name="鈴木 泰樹" userId="66397c3e-6de1-45eb-a7ed-a87583d7df17" providerId="ADAL" clId="{BB8CFA85-C79C-436A-B122-A0BFD960980D}" dt="2024-07-31T11:02:11.978" v="1886" actId="20577"/>
          <ac:spMkLst>
            <pc:docMk/>
            <pc:sldMk cId="3930680984" sldId="270"/>
            <ac:spMk id="12" creationId="{8789F8A6-F8B8-F6C6-8A68-8CBAC1EBC65E}"/>
          </ac:spMkLst>
        </pc:spChg>
        <pc:graphicFrameChg chg="add del mod">
          <ac:chgData name="鈴木 泰樹" userId="66397c3e-6de1-45eb-a7ed-a87583d7df17" providerId="ADAL" clId="{BB8CFA85-C79C-436A-B122-A0BFD960980D}" dt="2024-07-31T10:47:51.685" v="1665"/>
          <ac:graphicFrameMkLst>
            <pc:docMk/>
            <pc:sldMk cId="3930680984" sldId="270"/>
            <ac:graphicFrameMk id="7" creationId="{6EA069E4-C6BE-164A-B9D4-FAACDF354799}"/>
          </ac:graphicFrameMkLst>
        </pc:graphicFrameChg>
        <pc:graphicFrameChg chg="add mod modGraphic">
          <ac:chgData name="鈴木 泰樹" userId="66397c3e-6de1-45eb-a7ed-a87583d7df17" providerId="ADAL" clId="{BB8CFA85-C79C-436A-B122-A0BFD960980D}" dt="2024-07-31T11:01:49.767" v="1833" actId="13926"/>
          <ac:graphicFrameMkLst>
            <pc:docMk/>
            <pc:sldMk cId="3930680984" sldId="270"/>
            <ac:graphicFrameMk id="8" creationId="{E6EF6708-2406-335B-27D6-FE5CB5DDA3B3}"/>
          </ac:graphicFrameMkLst>
        </pc:graphicFrameChg>
      </pc:sldChg>
      <pc:sldChg chg="addSp delSp modSp add mod">
        <pc:chgData name="鈴木 泰樹" userId="66397c3e-6de1-45eb-a7ed-a87583d7df17" providerId="ADAL" clId="{BB8CFA85-C79C-436A-B122-A0BFD960980D}" dt="2024-07-31T11:40:55.184" v="2832"/>
        <pc:sldMkLst>
          <pc:docMk/>
          <pc:sldMk cId="711389488" sldId="271"/>
        </pc:sldMkLst>
        <pc:spChg chg="mod">
          <ac:chgData name="鈴木 泰樹" userId="66397c3e-6de1-45eb-a7ed-a87583d7df17" providerId="ADAL" clId="{BB8CFA85-C79C-436A-B122-A0BFD960980D}" dt="2024-07-31T11:40:55.184" v="2832"/>
          <ac:spMkLst>
            <pc:docMk/>
            <pc:sldMk cId="711389488" sldId="271"/>
            <ac:spMk id="2" creationId="{FF98C323-7107-C44F-916C-3594DC2D072C}"/>
          </ac:spMkLst>
        </pc:spChg>
        <pc:spChg chg="mod">
          <ac:chgData name="鈴木 泰樹" userId="66397c3e-6de1-45eb-a7ed-a87583d7df17" providerId="ADAL" clId="{BB8CFA85-C79C-436A-B122-A0BFD960980D}" dt="2024-07-31T11:08:18.771" v="1894" actId="13926"/>
          <ac:spMkLst>
            <pc:docMk/>
            <pc:sldMk cId="711389488" sldId="271"/>
            <ac:spMk id="3" creationId="{578021CB-DD34-0B4D-A6F3-D143D62D3373}"/>
          </ac:spMkLst>
        </pc:spChg>
        <pc:spChg chg="add del">
          <ac:chgData name="鈴木 泰樹" userId="66397c3e-6de1-45eb-a7ed-a87583d7df17" providerId="ADAL" clId="{BB8CFA85-C79C-436A-B122-A0BFD960980D}" dt="2024-07-31T11:10:14.996" v="2070" actId="11529"/>
          <ac:spMkLst>
            <pc:docMk/>
            <pc:sldMk cId="711389488" sldId="271"/>
            <ac:spMk id="7" creationId="{3161D91C-5513-C6A5-0239-CC9F78878277}"/>
          </ac:spMkLst>
        </pc:spChg>
        <pc:graphicFrameChg chg="add del mod modGraphic">
          <ac:chgData name="鈴木 泰樹" userId="66397c3e-6de1-45eb-a7ed-a87583d7df17" providerId="ADAL" clId="{BB8CFA85-C79C-436A-B122-A0BFD960980D}" dt="2024-07-31T11:11:19.340" v="2129" actId="1035"/>
          <ac:graphicFrameMkLst>
            <pc:docMk/>
            <pc:sldMk cId="711389488" sldId="271"/>
            <ac:graphicFrameMk id="5" creationId="{28B32364-1CC8-CFA8-D289-8BDDA6D7D8DD}"/>
          </ac:graphicFrameMkLst>
        </pc:graphicFrameChg>
        <pc:picChg chg="add del mod">
          <ac:chgData name="鈴木 泰樹" userId="66397c3e-6de1-45eb-a7ed-a87583d7df17" providerId="ADAL" clId="{BB8CFA85-C79C-436A-B122-A0BFD960980D}" dt="2024-07-31T11:10:11.347" v="2067"/>
          <ac:picMkLst>
            <pc:docMk/>
            <pc:sldMk cId="711389488" sldId="271"/>
            <ac:picMk id="6" creationId="{FF2A8E5E-42E8-1C5A-5DED-A3549C0E72BA}"/>
          </ac:picMkLst>
        </pc:picChg>
        <pc:cxnChg chg="add mod">
          <ac:chgData name="鈴木 泰樹" userId="66397c3e-6de1-45eb-a7ed-a87583d7df17" providerId="ADAL" clId="{BB8CFA85-C79C-436A-B122-A0BFD960980D}" dt="2024-07-31T11:12:09.291" v="2131" actId="208"/>
          <ac:cxnSpMkLst>
            <pc:docMk/>
            <pc:sldMk cId="711389488" sldId="271"/>
            <ac:cxnSpMk id="9" creationId="{D5FCA5DD-C3D3-CC08-8B77-13889A9CF03F}"/>
          </ac:cxnSpMkLst>
        </pc:cxnChg>
      </pc:sldChg>
      <pc:sldChg chg="delSp modSp add mod">
        <pc:chgData name="鈴木 泰樹" userId="66397c3e-6de1-45eb-a7ed-a87583d7df17" providerId="ADAL" clId="{BB8CFA85-C79C-436A-B122-A0BFD960980D}" dt="2024-07-31T11:19:34.153" v="2287" actId="6549"/>
        <pc:sldMkLst>
          <pc:docMk/>
          <pc:sldMk cId="2485071523" sldId="272"/>
        </pc:sldMkLst>
        <pc:spChg chg="mod">
          <ac:chgData name="鈴木 泰樹" userId="66397c3e-6de1-45eb-a7ed-a87583d7df17" providerId="ADAL" clId="{BB8CFA85-C79C-436A-B122-A0BFD960980D}" dt="2024-07-31T11:19:34.153" v="2287" actId="6549"/>
          <ac:spMkLst>
            <pc:docMk/>
            <pc:sldMk cId="2485071523" sldId="272"/>
            <ac:spMk id="3" creationId="{578021CB-DD34-0B4D-A6F3-D143D62D3373}"/>
          </ac:spMkLst>
        </pc:spChg>
        <pc:spChg chg="del">
          <ac:chgData name="鈴木 泰樹" userId="66397c3e-6de1-45eb-a7ed-a87583d7df17" providerId="ADAL" clId="{BB8CFA85-C79C-436A-B122-A0BFD960980D}" dt="2024-07-31T11:19:28.903" v="2285" actId="478"/>
          <ac:spMkLst>
            <pc:docMk/>
            <pc:sldMk cId="2485071523" sldId="272"/>
            <ac:spMk id="7" creationId="{BE852D3F-5FA9-9E21-CED2-13738756AF7A}"/>
          </ac:spMkLst>
        </pc:spChg>
      </pc:sldChg>
      <pc:sldChg chg="modSp add del mod">
        <pc:chgData name="鈴木 泰樹" userId="66397c3e-6de1-45eb-a7ed-a87583d7df17" providerId="ADAL" clId="{BB8CFA85-C79C-436A-B122-A0BFD960980D}" dt="2024-07-31T12:12:24.253" v="3458"/>
        <pc:sldMkLst>
          <pc:docMk/>
          <pc:sldMk cId="2370791090" sldId="313"/>
        </pc:sldMkLst>
        <pc:spChg chg="mod">
          <ac:chgData name="鈴木 泰樹" userId="66397c3e-6de1-45eb-a7ed-a87583d7df17" providerId="ADAL" clId="{BB8CFA85-C79C-436A-B122-A0BFD960980D}" dt="2024-07-31T12:12:24.208" v="3457"/>
          <ac:spMkLst>
            <pc:docMk/>
            <pc:sldMk cId="2370791090" sldId="313"/>
            <ac:spMk id="118" creationId="{00000000-0000-0000-0000-000000000000}"/>
          </ac:spMkLst>
        </pc:spChg>
      </pc:sldChg>
      <pc:sldChg chg="addSp delSp modSp add mod ord">
        <pc:chgData name="鈴木 泰樹" userId="66397c3e-6de1-45eb-a7ed-a87583d7df17" providerId="ADAL" clId="{BB8CFA85-C79C-436A-B122-A0BFD960980D}" dt="2024-07-31T12:13:11.748" v="3532" actId="1035"/>
        <pc:sldMkLst>
          <pc:docMk/>
          <pc:sldMk cId="4248546300" sldId="547"/>
        </pc:sldMkLst>
        <pc:spChg chg="mod">
          <ac:chgData name="鈴木 泰樹" userId="66397c3e-6de1-45eb-a7ed-a87583d7df17" providerId="ADAL" clId="{BB8CFA85-C79C-436A-B122-A0BFD960980D}" dt="2024-07-31T11:40:29.667" v="2830" actId="20577"/>
          <ac:spMkLst>
            <pc:docMk/>
            <pc:sldMk cId="4248546300" sldId="547"/>
            <ac:spMk id="2" creationId="{00000000-0000-0000-0000-000000000000}"/>
          </ac:spMkLst>
        </pc:spChg>
        <pc:spChg chg="del mod">
          <ac:chgData name="鈴木 泰樹" userId="66397c3e-6de1-45eb-a7ed-a87583d7df17" providerId="ADAL" clId="{BB8CFA85-C79C-436A-B122-A0BFD960980D}" dt="2024-07-31T11:24:26.217" v="2418" actId="478"/>
          <ac:spMkLst>
            <pc:docMk/>
            <pc:sldMk cId="4248546300" sldId="547"/>
            <ac:spMk id="5" creationId="{00000000-0000-0000-0000-000000000000}"/>
          </ac:spMkLst>
        </pc:spChg>
        <pc:spChg chg="mod">
          <ac:chgData name="鈴木 泰樹" userId="66397c3e-6de1-45eb-a7ed-a87583d7df17" providerId="ADAL" clId="{BB8CFA85-C79C-436A-B122-A0BFD960980D}" dt="2024-07-31T11:55:40.586" v="3062" actId="20577"/>
          <ac:spMkLst>
            <pc:docMk/>
            <pc:sldMk cId="4248546300" sldId="547"/>
            <ac:spMk id="6" creationId="{00000000-0000-0000-0000-000000000000}"/>
          </ac:spMkLst>
        </pc:spChg>
        <pc:spChg chg="add mod">
          <ac:chgData name="鈴木 泰樹" userId="66397c3e-6de1-45eb-a7ed-a87583d7df17" providerId="ADAL" clId="{BB8CFA85-C79C-436A-B122-A0BFD960980D}" dt="2024-07-31T11:31:23.522" v="2757" actId="14100"/>
          <ac:spMkLst>
            <pc:docMk/>
            <pc:sldMk cId="4248546300" sldId="547"/>
            <ac:spMk id="7" creationId="{B0958CA0-9CE6-6C28-2774-F819F89368AD}"/>
          </ac:spMkLst>
        </pc:spChg>
        <pc:spChg chg="add mod">
          <ac:chgData name="鈴木 泰樹" userId="66397c3e-6de1-45eb-a7ed-a87583d7df17" providerId="ADAL" clId="{BB8CFA85-C79C-436A-B122-A0BFD960980D}" dt="2024-07-31T11:27:55.603" v="2588" actId="1035"/>
          <ac:spMkLst>
            <pc:docMk/>
            <pc:sldMk cId="4248546300" sldId="547"/>
            <ac:spMk id="9" creationId="{EDE4EB7B-8815-227F-681D-272258C59F35}"/>
          </ac:spMkLst>
        </pc:spChg>
        <pc:spChg chg="add mod">
          <ac:chgData name="鈴木 泰樹" userId="66397c3e-6de1-45eb-a7ed-a87583d7df17" providerId="ADAL" clId="{BB8CFA85-C79C-436A-B122-A0BFD960980D}" dt="2024-07-31T12:13:11.748" v="3532" actId="1035"/>
          <ac:spMkLst>
            <pc:docMk/>
            <pc:sldMk cId="4248546300" sldId="547"/>
            <ac:spMk id="10" creationId="{F64D4A9F-2E6F-F054-F676-B4664919388C}"/>
          </ac:spMkLst>
        </pc:spChg>
        <pc:spChg chg="add mod">
          <ac:chgData name="鈴木 泰樹" userId="66397c3e-6de1-45eb-a7ed-a87583d7df17" providerId="ADAL" clId="{BB8CFA85-C79C-436A-B122-A0BFD960980D}" dt="2024-07-31T11:31:30.873" v="2759" actId="1076"/>
          <ac:spMkLst>
            <pc:docMk/>
            <pc:sldMk cId="4248546300" sldId="547"/>
            <ac:spMk id="11" creationId="{DE786064-2FF1-A8FC-B713-3F51B11F125A}"/>
          </ac:spMkLst>
        </pc:spChg>
        <pc:spChg chg="add mod">
          <ac:chgData name="鈴木 泰樹" userId="66397c3e-6de1-45eb-a7ed-a87583d7df17" providerId="ADAL" clId="{BB8CFA85-C79C-436A-B122-A0BFD960980D}" dt="2024-07-31T11:55:23.176" v="3044" actId="20577"/>
          <ac:spMkLst>
            <pc:docMk/>
            <pc:sldMk cId="4248546300" sldId="547"/>
            <ac:spMk id="12" creationId="{CEEC93E4-EC7E-FD04-F3B0-D050B3DFD99E}"/>
          </ac:spMkLst>
        </pc:spChg>
        <pc:spChg chg="add del mod">
          <ac:chgData name="鈴木 泰樹" userId="66397c3e-6de1-45eb-a7ed-a87583d7df17" providerId="ADAL" clId="{BB8CFA85-C79C-436A-B122-A0BFD960980D}" dt="2024-07-31T11:49:29.394" v="2843" actId="478"/>
          <ac:spMkLst>
            <pc:docMk/>
            <pc:sldMk cId="4248546300" sldId="547"/>
            <ac:spMk id="13" creationId="{1453CEE2-FA1B-641A-4830-7896E8D53384}"/>
          </ac:spMkLst>
        </pc:spChg>
        <pc:spChg chg="add mod">
          <ac:chgData name="鈴木 泰樹" userId="66397c3e-6de1-45eb-a7ed-a87583d7df17" providerId="ADAL" clId="{BB8CFA85-C79C-436A-B122-A0BFD960980D}" dt="2024-07-31T11:55:46.700" v="3063" actId="20577"/>
          <ac:spMkLst>
            <pc:docMk/>
            <pc:sldMk cId="4248546300" sldId="547"/>
            <ac:spMk id="14" creationId="{5FA4C010-319D-E936-6AB7-799C2C94A14C}"/>
          </ac:spMkLst>
        </pc:spChg>
        <pc:spChg chg="add mod">
          <ac:chgData name="鈴木 泰樹" userId="66397c3e-6de1-45eb-a7ed-a87583d7df17" providerId="ADAL" clId="{BB8CFA85-C79C-436A-B122-A0BFD960980D}" dt="2024-07-31T11:55:48.596" v="3064" actId="20577"/>
          <ac:spMkLst>
            <pc:docMk/>
            <pc:sldMk cId="4248546300" sldId="547"/>
            <ac:spMk id="15" creationId="{9EA97BB3-8DF1-CFEE-23B6-302C7BB5E471}"/>
          </ac:spMkLst>
        </pc:spChg>
        <pc:spChg chg="add mod">
          <ac:chgData name="鈴木 泰樹" userId="66397c3e-6de1-45eb-a7ed-a87583d7df17" providerId="ADAL" clId="{BB8CFA85-C79C-436A-B122-A0BFD960980D}" dt="2024-07-31T11:55:16.440" v="3041" actId="20577"/>
          <ac:spMkLst>
            <pc:docMk/>
            <pc:sldMk cId="4248546300" sldId="547"/>
            <ac:spMk id="16" creationId="{22C26B51-AC22-F5CD-BDF9-DB074A8BA31B}"/>
          </ac:spMkLst>
        </pc:spChg>
        <pc:spChg chg="add mod">
          <ac:chgData name="鈴木 泰樹" userId="66397c3e-6de1-45eb-a7ed-a87583d7df17" providerId="ADAL" clId="{BB8CFA85-C79C-436A-B122-A0BFD960980D}" dt="2024-07-31T11:55:18.955" v="3042" actId="20577"/>
          <ac:spMkLst>
            <pc:docMk/>
            <pc:sldMk cId="4248546300" sldId="547"/>
            <ac:spMk id="17" creationId="{1E0AFDA4-B77B-5F56-5621-3870E3B60CFE}"/>
          </ac:spMkLst>
        </pc:spChg>
        <pc:spChg chg="add mod">
          <ac:chgData name="鈴木 泰樹" userId="66397c3e-6de1-45eb-a7ed-a87583d7df17" providerId="ADAL" clId="{BB8CFA85-C79C-436A-B122-A0BFD960980D}" dt="2024-07-31T11:55:26.518" v="3045" actId="20577"/>
          <ac:spMkLst>
            <pc:docMk/>
            <pc:sldMk cId="4248546300" sldId="547"/>
            <ac:spMk id="18" creationId="{7BE5BF01-8576-2A1E-B526-EB9A12815C03}"/>
          </ac:spMkLst>
        </pc:spChg>
        <pc:graphicFrameChg chg="modGraphic">
          <ac:chgData name="鈴木 泰樹" userId="66397c3e-6de1-45eb-a7ed-a87583d7df17" providerId="ADAL" clId="{BB8CFA85-C79C-436A-B122-A0BFD960980D}" dt="2024-07-31T11:26:21.617" v="2520" actId="2084"/>
          <ac:graphicFrameMkLst>
            <pc:docMk/>
            <pc:sldMk cId="4248546300" sldId="547"/>
            <ac:graphicFrameMk id="3" creationId="{00000000-0000-0000-0000-000000000000}"/>
          </ac:graphicFrameMkLst>
        </pc:graphicFrameChg>
      </pc:sldChg>
      <pc:sldChg chg="add del">
        <pc:chgData name="鈴木 泰樹" userId="66397c3e-6de1-45eb-a7ed-a87583d7df17" providerId="ADAL" clId="{BB8CFA85-C79C-436A-B122-A0BFD960980D}" dt="2024-08-01T06:01:17.924" v="4446" actId="47"/>
        <pc:sldMkLst>
          <pc:docMk/>
          <pc:sldMk cId="2751231303" sldId="548"/>
        </pc:sldMkLst>
      </pc:sldChg>
      <pc:sldChg chg="modSp add del mod">
        <pc:chgData name="鈴木 泰樹" userId="66397c3e-6de1-45eb-a7ed-a87583d7df17" providerId="ADAL" clId="{BB8CFA85-C79C-436A-B122-A0BFD960980D}" dt="2024-08-02T08:46:09.895" v="4819" actId="47"/>
        <pc:sldMkLst>
          <pc:docMk/>
          <pc:sldMk cId="3051517552" sldId="548"/>
        </pc:sldMkLst>
        <pc:spChg chg="mod">
          <ac:chgData name="鈴木 泰樹" userId="66397c3e-6de1-45eb-a7ed-a87583d7df17" providerId="ADAL" clId="{BB8CFA85-C79C-436A-B122-A0BFD960980D}" dt="2024-08-02T08:45:09.996" v="4811" actId="20577"/>
          <ac:spMkLst>
            <pc:docMk/>
            <pc:sldMk cId="3051517552" sldId="548"/>
            <ac:spMk id="19" creationId="{E5FB1317-D9C5-3A80-5835-202E4061F679}"/>
          </ac:spMkLst>
        </pc:spChg>
        <pc:spChg chg="mod">
          <ac:chgData name="鈴木 泰樹" userId="66397c3e-6de1-45eb-a7ed-a87583d7df17" providerId="ADAL" clId="{BB8CFA85-C79C-436A-B122-A0BFD960980D}" dt="2024-08-02T08:45:41.360" v="4815" actId="20577"/>
          <ac:spMkLst>
            <pc:docMk/>
            <pc:sldMk cId="3051517552" sldId="548"/>
            <ac:spMk id="20" creationId="{95A52C02-A4CB-ADB9-0C5E-A07508F21E36}"/>
          </ac:spMkLst>
        </pc:spChg>
        <pc:spChg chg="mod">
          <ac:chgData name="鈴木 泰樹" userId="66397c3e-6de1-45eb-a7ed-a87583d7df17" providerId="ADAL" clId="{BB8CFA85-C79C-436A-B122-A0BFD960980D}" dt="2024-08-02T08:45:30.536" v="4813" actId="20577"/>
          <ac:spMkLst>
            <pc:docMk/>
            <pc:sldMk cId="3051517552" sldId="548"/>
            <ac:spMk id="32" creationId="{37B6A5BB-3B31-4B45-CA2C-A3A60FF990B4}"/>
          </ac:spMkLst>
        </pc:spChg>
        <pc:spChg chg="mod">
          <ac:chgData name="鈴木 泰樹" userId="66397c3e-6de1-45eb-a7ed-a87583d7df17" providerId="ADAL" clId="{BB8CFA85-C79C-436A-B122-A0BFD960980D}" dt="2024-08-02T08:45:13.613" v="4812" actId="20577"/>
          <ac:spMkLst>
            <pc:docMk/>
            <pc:sldMk cId="3051517552" sldId="548"/>
            <ac:spMk id="44" creationId="{BE0F023E-6A30-C98B-E946-FB9DAF0D3F5C}"/>
          </ac:spMkLst>
        </pc:spChg>
      </pc:sldChg>
    </pc:docChg>
  </pc:docChgLst>
  <pc:docChgLst>
    <pc:chgData name="鈴木 泰樹" userId="66397c3e-6de1-45eb-a7ed-a87583d7df17" providerId="ADAL" clId="{E538CBC6-93A4-47B0-A4EB-1011EDEA036B}"/>
    <pc:docChg chg="undo custSel addSld delSld modSld">
      <pc:chgData name="鈴木 泰樹" userId="66397c3e-6de1-45eb-a7ed-a87583d7df17" providerId="ADAL" clId="{E538CBC6-93A4-47B0-A4EB-1011EDEA036B}" dt="2024-10-04T11:15:18.145" v="329" actId="13926"/>
      <pc:docMkLst>
        <pc:docMk/>
      </pc:docMkLst>
      <pc:sldChg chg="modSp mod">
        <pc:chgData name="鈴木 泰樹" userId="66397c3e-6de1-45eb-a7ed-a87583d7df17" providerId="ADAL" clId="{E538CBC6-93A4-47B0-A4EB-1011EDEA036B}" dt="2024-10-04T11:15:18.145" v="329" actId="13926"/>
        <pc:sldMkLst>
          <pc:docMk/>
          <pc:sldMk cId="1178025031" sldId="256"/>
        </pc:sldMkLst>
        <pc:spChg chg="mod">
          <ac:chgData name="鈴木 泰樹" userId="66397c3e-6de1-45eb-a7ed-a87583d7df17" providerId="ADAL" clId="{E538CBC6-93A4-47B0-A4EB-1011EDEA036B}" dt="2024-10-04T11:15:18.145" v="329" actId="13926"/>
          <ac:spMkLst>
            <pc:docMk/>
            <pc:sldMk cId="1178025031" sldId="256"/>
            <ac:spMk id="4" creationId="{07C56115-1A61-4745-A627-10402A70EE2C}"/>
          </ac:spMkLst>
        </pc:spChg>
      </pc:sldChg>
      <pc:sldChg chg="addSp delSp modSp mod">
        <pc:chgData name="鈴木 泰樹" userId="66397c3e-6de1-45eb-a7ed-a87583d7df17" providerId="ADAL" clId="{E538CBC6-93A4-47B0-A4EB-1011EDEA036B}" dt="2024-10-04T10:14:39.103" v="314" actId="1038"/>
        <pc:sldMkLst>
          <pc:docMk/>
          <pc:sldMk cId="721245842" sldId="265"/>
        </pc:sldMkLst>
        <pc:spChg chg="mod">
          <ac:chgData name="鈴木 泰樹" userId="66397c3e-6de1-45eb-a7ed-a87583d7df17" providerId="ADAL" clId="{E538CBC6-93A4-47B0-A4EB-1011EDEA036B}" dt="2024-10-04T10:08:06.720" v="23" actId="1035"/>
          <ac:spMkLst>
            <pc:docMk/>
            <pc:sldMk cId="721245842" sldId="265"/>
            <ac:spMk id="2" creationId="{FF98C323-7107-C44F-916C-3594DC2D072C}"/>
          </ac:spMkLst>
        </pc:spChg>
        <pc:spChg chg="mod">
          <ac:chgData name="鈴木 泰樹" userId="66397c3e-6de1-45eb-a7ed-a87583d7df17" providerId="ADAL" clId="{E538CBC6-93A4-47B0-A4EB-1011EDEA036B}" dt="2024-10-04T10:08:06.720" v="23" actId="1035"/>
          <ac:spMkLst>
            <pc:docMk/>
            <pc:sldMk cId="721245842" sldId="265"/>
            <ac:spMk id="3" creationId="{578021CB-DD34-0B4D-A6F3-D143D62D3373}"/>
          </ac:spMkLst>
        </pc:spChg>
        <pc:spChg chg="add mod">
          <ac:chgData name="鈴木 泰樹" userId="66397c3e-6de1-45eb-a7ed-a87583d7df17" providerId="ADAL" clId="{E538CBC6-93A4-47B0-A4EB-1011EDEA036B}" dt="2024-10-04T10:11:36.338" v="165" actId="20577"/>
          <ac:spMkLst>
            <pc:docMk/>
            <pc:sldMk cId="721245842" sldId="265"/>
            <ac:spMk id="4" creationId="{D4F20116-C873-6126-33F2-DD4F7BFAE345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7" creationId="{7F411034-1B27-DC13-F0E4-787D0CA3C9DF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8" creationId="{6BAF3906-03F7-479D-0D80-D2A57F1A14C8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9" creationId="{4531B894-A923-9F90-9480-48C6A08E4A14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0" creationId="{998FC8E1-F641-6E90-BAE7-3AF3564F6737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1" creationId="{BFBA8CAF-2411-AFC8-D6FD-B1A07AE2530E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4" creationId="{D84CA916-84A4-87B4-DA97-4566170855A6}"/>
          </ac:spMkLst>
        </pc:spChg>
        <pc:spChg chg="add mod">
          <ac:chgData name="鈴木 泰樹" userId="66397c3e-6de1-45eb-a7ed-a87583d7df17" providerId="ADAL" clId="{E538CBC6-93A4-47B0-A4EB-1011EDEA036B}" dt="2024-10-04T10:11:56.970" v="176" actId="20577"/>
          <ac:spMkLst>
            <pc:docMk/>
            <pc:sldMk cId="721245842" sldId="265"/>
            <ac:spMk id="15" creationId="{C6C4D696-69CA-42F7-3EF9-F85BDF08736D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6" creationId="{74D7988D-C100-5C91-523E-5A6BBB06DF75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7" creationId="{D8C8A22D-491A-7A14-EA52-CB00BF859D4C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18" creationId="{BB10FFA5-1B99-E6D2-631E-C35DF6296A89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19" creationId="{E5FB1317-D9C5-3A80-5835-202E4061F679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20" creationId="{95A52C02-A4CB-ADB9-0C5E-A07508F21E36}"/>
          </ac:spMkLst>
        </pc:spChg>
        <pc:spChg chg="add mod">
          <ac:chgData name="鈴木 泰樹" userId="66397c3e-6de1-45eb-a7ed-a87583d7df17" providerId="ADAL" clId="{E538CBC6-93A4-47B0-A4EB-1011EDEA036B}" dt="2024-10-04T10:13:40.679" v="224" actId="1076"/>
          <ac:spMkLst>
            <pc:docMk/>
            <pc:sldMk cId="721245842" sldId="265"/>
            <ac:spMk id="21" creationId="{B3C38C95-157D-A76A-657D-8C4CFDDF3031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22" creationId="{FF78B070-6580-108B-1423-7F9870EDF3B6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23" creationId="{FF5143D0-DCA3-61AB-4920-7AAE94797354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25" creationId="{40347416-64A9-3A4E-A64E-E269A897EDA1}"/>
          </ac:spMkLst>
        </pc:spChg>
        <pc:spChg chg="mod">
          <ac:chgData name="鈴木 泰樹" userId="66397c3e-6de1-45eb-a7ed-a87583d7df17" providerId="ADAL" clId="{E538CBC6-93A4-47B0-A4EB-1011EDEA036B}" dt="2024-10-04T10:11:00.974" v="143" actId="1038"/>
          <ac:spMkLst>
            <pc:docMk/>
            <pc:sldMk cId="721245842" sldId="265"/>
            <ac:spMk id="26" creationId="{2F0FE5DE-E696-AF46-B0A4-20B78BB8C398}"/>
          </ac:spMkLst>
        </pc:spChg>
        <pc:spChg chg="mod">
          <ac:chgData name="鈴木 泰樹" userId="66397c3e-6de1-45eb-a7ed-a87583d7df17" providerId="ADAL" clId="{E538CBC6-93A4-47B0-A4EB-1011EDEA036B}" dt="2024-10-04T10:11:09.227" v="156" actId="1037"/>
          <ac:spMkLst>
            <pc:docMk/>
            <pc:sldMk cId="721245842" sldId="265"/>
            <ac:spMk id="27" creationId="{55D1ED65-0CDF-CC49-8D4C-80D8E5C36446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28" creationId="{51CADE33-292E-444A-B975-0E783382AAD4}"/>
          </ac:spMkLst>
        </pc:spChg>
        <pc:spChg chg="mod">
          <ac:chgData name="鈴木 泰樹" userId="66397c3e-6de1-45eb-a7ed-a87583d7df17" providerId="ADAL" clId="{E538CBC6-93A4-47B0-A4EB-1011EDEA036B}" dt="2024-10-04T10:12:19.974" v="200" actId="1038"/>
          <ac:spMkLst>
            <pc:docMk/>
            <pc:sldMk cId="721245842" sldId="265"/>
            <ac:spMk id="29" creationId="{083CD0D9-861F-C541-B55C-BE34AECBC64B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30" creationId="{57F890C3-3601-AB49-9AF4-4909C61488C3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31" creationId="{BAB7E2C3-C440-D54C-A645-99B1B98B3776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32" creationId="{37B6A5BB-3B31-4B45-CA2C-A3A60FF990B4}"/>
          </ac:spMkLst>
        </pc:spChg>
        <pc:spChg chg="del mod">
          <ac:chgData name="鈴木 泰樹" userId="66397c3e-6de1-45eb-a7ed-a87583d7df17" providerId="ADAL" clId="{E538CBC6-93A4-47B0-A4EB-1011EDEA036B}" dt="2024-10-04T10:14:08.438" v="227" actId="478"/>
          <ac:spMkLst>
            <pc:docMk/>
            <pc:sldMk cId="721245842" sldId="265"/>
            <ac:spMk id="34" creationId="{583CA2C5-E208-534B-A789-B328BDED5B05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35" creationId="{2579BDDB-B946-0947-8E88-2846A87A723B}"/>
          </ac:spMkLst>
        </pc:spChg>
        <pc:spChg chg="add mod">
          <ac:chgData name="鈴木 泰樹" userId="66397c3e-6de1-45eb-a7ed-a87583d7df17" providerId="ADAL" clId="{E538CBC6-93A4-47B0-A4EB-1011EDEA036B}" dt="2024-10-04T10:14:26.663" v="303" actId="1037"/>
          <ac:spMkLst>
            <pc:docMk/>
            <pc:sldMk cId="721245842" sldId="265"/>
            <ac:spMk id="36" creationId="{1623F0F9-EB91-70FB-2B33-0E5E37D403EE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37" creationId="{CE70EEBE-9299-3F33-2FD1-0942E1EC1FB8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38" creationId="{863C90E4-1DC5-858D-89F7-85978C84EED7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39" creationId="{15D5386F-C0B5-6042-B305-6F37825C4230}"/>
          </ac:spMkLst>
        </pc:spChg>
        <pc:spChg chg="mod">
          <ac:chgData name="鈴木 泰樹" userId="66397c3e-6de1-45eb-a7ed-a87583d7df17" providerId="ADAL" clId="{E538CBC6-93A4-47B0-A4EB-1011EDEA036B}" dt="2024-10-04T10:08:16.027" v="41" actId="1035"/>
          <ac:spMkLst>
            <pc:docMk/>
            <pc:sldMk cId="721245842" sldId="265"/>
            <ac:spMk id="43" creationId="{C2343876-9088-21A5-3506-D34B8827DF31}"/>
          </ac:spMkLst>
        </pc:spChg>
        <pc:spChg chg="mod">
          <ac:chgData name="鈴木 泰樹" userId="66397c3e-6de1-45eb-a7ed-a87583d7df17" providerId="ADAL" clId="{E538CBC6-93A4-47B0-A4EB-1011EDEA036B}" dt="2024-10-04T10:14:39.103" v="314" actId="1038"/>
          <ac:spMkLst>
            <pc:docMk/>
            <pc:sldMk cId="721245842" sldId="265"/>
            <ac:spMk id="44" creationId="{BE0F023E-6A30-C98B-E946-FB9DAF0D3F5C}"/>
          </ac:spMkLst>
        </pc:spChg>
        <pc:spChg chg="mod">
          <ac:chgData name="鈴木 泰樹" userId="66397c3e-6de1-45eb-a7ed-a87583d7df17" providerId="ADAL" clId="{E538CBC6-93A4-47B0-A4EB-1011EDEA036B}" dt="2024-10-04T10:12:11.644" v="179" actId="1038"/>
          <ac:spMkLst>
            <pc:docMk/>
            <pc:sldMk cId="721245842" sldId="265"/>
            <ac:spMk id="47" creationId="{DD6DF0B4-8CBC-3547-BE4B-A295FBF0AF4A}"/>
          </ac:spMkLst>
        </pc:spChg>
        <pc:spChg chg="mod">
          <ac:chgData name="鈴木 泰樹" userId="66397c3e-6de1-45eb-a7ed-a87583d7df17" providerId="ADAL" clId="{E538CBC6-93A4-47B0-A4EB-1011EDEA036B}" dt="2024-10-04T10:11:04.634" v="148" actId="1038"/>
          <ac:spMkLst>
            <pc:docMk/>
            <pc:sldMk cId="721245842" sldId="265"/>
            <ac:spMk id="59" creationId="{EC456CB0-AC8E-8216-9FAD-9AC67AA6803C}"/>
          </ac:spMkLst>
        </pc:spChg>
        <pc:spChg chg="del mod">
          <ac:chgData name="鈴木 泰樹" userId="66397c3e-6de1-45eb-a7ed-a87583d7df17" providerId="ADAL" clId="{E538CBC6-93A4-47B0-A4EB-1011EDEA036B}" dt="2024-10-04T10:10:17.141" v="96" actId="478"/>
          <ac:spMkLst>
            <pc:docMk/>
            <pc:sldMk cId="721245842" sldId="265"/>
            <ac:spMk id="61" creationId="{3D1C66AC-5361-49E6-C04B-74388E515082}"/>
          </ac:spMkLst>
        </pc:spChg>
        <pc:spChg chg="del mod">
          <ac:chgData name="鈴木 泰樹" userId="66397c3e-6de1-45eb-a7ed-a87583d7df17" providerId="ADAL" clId="{E538CBC6-93A4-47B0-A4EB-1011EDEA036B}" dt="2024-10-04T10:11:32.805" v="162" actId="478"/>
          <ac:spMkLst>
            <pc:docMk/>
            <pc:sldMk cId="721245842" sldId="265"/>
            <ac:spMk id="63" creationId="{F3D70888-82B4-A152-E736-C48189978054}"/>
          </ac:spMkLst>
        </pc:spChg>
        <pc:spChg chg="del mod">
          <ac:chgData name="鈴木 泰樹" userId="66397c3e-6de1-45eb-a7ed-a87583d7df17" providerId="ADAL" clId="{E538CBC6-93A4-47B0-A4EB-1011EDEA036B}" dt="2024-10-04T10:12:55.092" v="201" actId="478"/>
          <ac:spMkLst>
            <pc:docMk/>
            <pc:sldMk cId="721245842" sldId="265"/>
            <ac:spMk id="65" creationId="{BAAC7DC8-D416-75A0-1109-C7F9E689E654}"/>
          </ac:spMkLst>
        </pc:sp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5" creationId="{0F95B4F8-0E63-AE87-A08C-C363393840F3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6" creationId="{0CA731F3-EB73-4469-1ADB-C24B9640DC8B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12" creationId="{0EDBA3D2-945C-0E2C-BF4F-AC0A7044130C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13" creationId="{B7D99B33-0B16-27F9-BCF8-01DDDB0195DA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24" creationId="{5985BB06-E2BD-B04A-AC0F-DF0B5D9393B6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33" creationId="{BC87A6AE-FDFE-0540-B77F-09E332E01059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58" creationId="{1BAB5F5A-05C2-7D6A-BA21-D7E16387FBF5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60" creationId="{5783F118-7782-509F-CBA7-902A891E0C06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62" creationId="{585FC285-79EC-F349-47ED-3166EFD7F20E}"/>
          </ac:cxnSpMkLst>
        </pc:cxnChg>
        <pc:cxnChg chg="mod">
          <ac:chgData name="鈴木 泰樹" userId="66397c3e-6de1-45eb-a7ed-a87583d7df17" providerId="ADAL" clId="{E538CBC6-93A4-47B0-A4EB-1011EDEA036B}" dt="2024-10-04T10:08:16.027" v="41" actId="1035"/>
          <ac:cxnSpMkLst>
            <pc:docMk/>
            <pc:sldMk cId="721245842" sldId="265"/>
            <ac:cxnSpMk id="64" creationId="{DE77A4CD-BD73-1EC8-78CD-039590091C65}"/>
          </ac:cxnSpMkLst>
        </pc:cxnChg>
      </pc:sldChg>
      <pc:sldChg chg="del">
        <pc:chgData name="鈴木 泰樹" userId="66397c3e-6de1-45eb-a7ed-a87583d7df17" providerId="ADAL" clId="{E538CBC6-93A4-47B0-A4EB-1011EDEA036B}" dt="2024-10-04T09:34:30.268" v="11" actId="47"/>
        <pc:sldMkLst>
          <pc:docMk/>
          <pc:sldMk cId="1035570971" sldId="268"/>
        </pc:sldMkLst>
      </pc:sldChg>
      <pc:sldChg chg="modSp mod">
        <pc:chgData name="鈴木 泰樹" userId="66397c3e-6de1-45eb-a7ed-a87583d7df17" providerId="ADAL" clId="{E538CBC6-93A4-47B0-A4EB-1011EDEA036B}" dt="2024-10-04T09:35:39.414" v="13" actId="12"/>
        <pc:sldMkLst>
          <pc:docMk/>
          <pc:sldMk cId="2857664804" sldId="269"/>
        </pc:sldMkLst>
        <pc:spChg chg="mod">
          <ac:chgData name="鈴木 泰樹" userId="66397c3e-6de1-45eb-a7ed-a87583d7df17" providerId="ADAL" clId="{E538CBC6-93A4-47B0-A4EB-1011EDEA036B}" dt="2024-10-04T09:35:39.414" v="13" actId="12"/>
          <ac:spMkLst>
            <pc:docMk/>
            <pc:sldMk cId="2857664804" sldId="269"/>
            <ac:spMk id="8" creationId="{4AA05420-C0E1-0C88-0DBE-E3BD52EE3DE5}"/>
          </ac:spMkLst>
        </pc:spChg>
      </pc:sldChg>
      <pc:sldChg chg="delSp mod">
        <pc:chgData name="鈴木 泰樹" userId="66397c3e-6de1-45eb-a7ed-a87583d7df17" providerId="ADAL" clId="{E538CBC6-93A4-47B0-A4EB-1011EDEA036B}" dt="2024-10-04T09:34:11.979" v="10" actId="478"/>
        <pc:sldMkLst>
          <pc:docMk/>
          <pc:sldMk cId="2485071523" sldId="272"/>
        </pc:sldMkLst>
        <pc:spChg chg="del">
          <ac:chgData name="鈴木 泰樹" userId="66397c3e-6de1-45eb-a7ed-a87583d7df17" providerId="ADAL" clId="{E538CBC6-93A4-47B0-A4EB-1011EDEA036B}" dt="2024-10-04T09:34:11.979" v="10" actId="478"/>
          <ac:spMkLst>
            <pc:docMk/>
            <pc:sldMk cId="2485071523" sldId="272"/>
            <ac:spMk id="5" creationId="{3CE01E03-A238-05D9-E706-EA4FB8F0E59E}"/>
          </ac:spMkLst>
        </pc:spChg>
      </pc:sldChg>
      <pc:sldChg chg="modSp mod">
        <pc:chgData name="鈴木 泰樹" userId="66397c3e-6de1-45eb-a7ed-a87583d7df17" providerId="ADAL" clId="{E538CBC6-93A4-47B0-A4EB-1011EDEA036B}" dt="2024-10-04T09:35:02.544" v="12" actId="242"/>
        <pc:sldMkLst>
          <pc:docMk/>
          <pc:sldMk cId="2441667186" sldId="548"/>
        </pc:sldMkLst>
        <pc:spChg chg="mod">
          <ac:chgData name="鈴木 泰樹" userId="66397c3e-6de1-45eb-a7ed-a87583d7df17" providerId="ADAL" clId="{E538CBC6-93A4-47B0-A4EB-1011EDEA036B}" dt="2024-10-04T09:35:02.544" v="12" actId="242"/>
          <ac:spMkLst>
            <pc:docMk/>
            <pc:sldMk cId="2441667186" sldId="548"/>
            <ac:spMk id="2" creationId="{C5B65927-11F5-8F25-27BA-3F8821BF154C}"/>
          </ac:spMkLst>
        </pc:spChg>
      </pc:sldChg>
      <pc:sldChg chg="addSp delSp modSp add mod">
        <pc:chgData name="鈴木 泰樹" userId="66397c3e-6de1-45eb-a7ed-a87583d7df17" providerId="ADAL" clId="{E538CBC6-93A4-47B0-A4EB-1011EDEA036B}" dt="2024-10-04T11:12:10.581" v="317" actId="20577"/>
        <pc:sldMkLst>
          <pc:docMk/>
          <pc:sldMk cId="1488647348" sldId="549"/>
        </pc:sldMkLst>
        <pc:spChg chg="del mod">
          <ac:chgData name="鈴木 泰樹" userId="66397c3e-6de1-45eb-a7ed-a87583d7df17" providerId="ADAL" clId="{E538CBC6-93A4-47B0-A4EB-1011EDEA036B}" dt="2024-10-04T09:24:57.897" v="4" actId="478"/>
          <ac:spMkLst>
            <pc:docMk/>
            <pc:sldMk cId="1488647348" sldId="549"/>
            <ac:spMk id="3" creationId="{578021CB-DD34-0B4D-A6F3-D143D62D3373}"/>
          </ac:spMkLst>
        </pc:spChg>
        <pc:spChg chg="add del mod">
          <ac:chgData name="鈴木 泰樹" userId="66397c3e-6de1-45eb-a7ed-a87583d7df17" providerId="ADAL" clId="{E538CBC6-93A4-47B0-A4EB-1011EDEA036B}" dt="2024-10-04T09:25:00.944" v="5" actId="478"/>
          <ac:spMkLst>
            <pc:docMk/>
            <pc:sldMk cId="1488647348" sldId="549"/>
            <ac:spMk id="11" creationId="{C496F795-B14F-BDDB-AD3A-F025F16C044F}"/>
          </ac:spMkLst>
        </pc:spChg>
        <pc:spChg chg="add mod">
          <ac:chgData name="鈴木 泰樹" userId="66397c3e-6de1-45eb-a7ed-a87583d7df17" providerId="ADAL" clId="{E538CBC6-93A4-47B0-A4EB-1011EDEA036B}" dt="2024-10-04T11:12:10.581" v="317" actId="20577"/>
          <ac:spMkLst>
            <pc:docMk/>
            <pc:sldMk cId="1488647348" sldId="549"/>
            <ac:spMk id="15" creationId="{DA757077-1C5E-BBAB-2B31-602F13D5B0C4}"/>
          </ac:spMkLst>
        </pc:spChg>
      </pc:sldChg>
      <pc:sldChg chg="add del">
        <pc:chgData name="鈴木 泰樹" userId="66397c3e-6de1-45eb-a7ed-a87583d7df17" providerId="ADAL" clId="{E538CBC6-93A4-47B0-A4EB-1011EDEA036B}" dt="2024-10-04T09:34:06.867" v="9" actId="47"/>
        <pc:sldMkLst>
          <pc:docMk/>
          <pc:sldMk cId="910792649" sldId="550"/>
        </pc:sldMkLst>
      </pc:sldChg>
      <pc:sldChg chg="add del">
        <pc:chgData name="鈴木 泰樹" userId="66397c3e-6de1-45eb-a7ed-a87583d7df17" providerId="ADAL" clId="{E538CBC6-93A4-47B0-A4EB-1011EDEA036B}" dt="2024-10-04T10:14:47.966" v="315" actId="47"/>
        <pc:sldMkLst>
          <pc:docMk/>
          <pc:sldMk cId="1864356366" sldId="550"/>
        </pc:sldMkLst>
      </pc:sldChg>
    </pc:docChg>
  </pc:docChgLst>
  <pc:docChgLst>
    <pc:chgData name="鈴木 泰樹" userId="66397c3e-6de1-45eb-a7ed-a87583d7df17" providerId="ADAL" clId="{9445CB25-5E01-42C9-BF51-B30F52837B71}"/>
    <pc:docChg chg="undo custSel delSld modSld">
      <pc:chgData name="鈴木 泰樹" userId="66397c3e-6de1-45eb-a7ed-a87583d7df17" providerId="ADAL" clId="{9445CB25-5E01-42C9-BF51-B30F52837B71}" dt="2024-10-01T05:31:19.627" v="245" actId="20577"/>
      <pc:docMkLst>
        <pc:docMk/>
      </pc:docMkLst>
      <pc:sldChg chg="modSp mod">
        <pc:chgData name="鈴木 泰樹" userId="66397c3e-6de1-45eb-a7ed-a87583d7df17" providerId="ADAL" clId="{9445CB25-5E01-42C9-BF51-B30F52837B71}" dt="2024-10-01T05:31:05.413" v="244" actId="20577"/>
        <pc:sldMkLst>
          <pc:docMk/>
          <pc:sldMk cId="1178025031" sldId="256"/>
        </pc:sldMkLst>
        <pc:spChg chg="mod">
          <ac:chgData name="鈴木 泰樹" userId="66397c3e-6de1-45eb-a7ed-a87583d7df17" providerId="ADAL" clId="{9445CB25-5E01-42C9-BF51-B30F52837B71}" dt="2024-10-01T05:31:05.413" v="244" actId="20577"/>
          <ac:spMkLst>
            <pc:docMk/>
            <pc:sldMk cId="1178025031" sldId="256"/>
            <ac:spMk id="2" creationId="{62719F57-64EF-C540-AD5D-6BC88485D046}"/>
          </ac:spMkLst>
        </pc:spChg>
        <pc:spChg chg="mod">
          <ac:chgData name="鈴木 泰樹" userId="66397c3e-6de1-45eb-a7ed-a87583d7df17" providerId="ADAL" clId="{9445CB25-5E01-42C9-BF51-B30F52837B71}" dt="2024-09-30T04:36:41.669" v="1" actId="20577"/>
          <ac:spMkLst>
            <pc:docMk/>
            <pc:sldMk cId="1178025031" sldId="256"/>
            <ac:spMk id="3" creationId="{CC33D3A9-846F-9741-8D13-E41612EDEA82}"/>
          </ac:spMkLst>
        </pc:spChg>
        <pc:spChg chg="mod">
          <ac:chgData name="鈴木 泰樹" userId="66397c3e-6de1-45eb-a7ed-a87583d7df17" providerId="ADAL" clId="{9445CB25-5E01-42C9-BF51-B30F52837B71}" dt="2024-10-01T05:28:56.705" v="241" actId="13926"/>
          <ac:spMkLst>
            <pc:docMk/>
            <pc:sldMk cId="1178025031" sldId="256"/>
            <ac:spMk id="4" creationId="{07C56115-1A61-4745-A627-10402A70EE2C}"/>
          </ac:spMkLst>
        </pc:spChg>
      </pc:sldChg>
      <pc:sldChg chg="del">
        <pc:chgData name="鈴木 泰樹" userId="66397c3e-6de1-45eb-a7ed-a87583d7df17" providerId="ADAL" clId="{9445CB25-5E01-42C9-BF51-B30F52837B71}" dt="2024-09-30T05:18:03.974" v="11" actId="47"/>
        <pc:sldMkLst>
          <pc:docMk/>
          <pc:sldMk cId="1505048344" sldId="257"/>
        </pc:sldMkLst>
      </pc:sldChg>
      <pc:sldChg chg="del">
        <pc:chgData name="鈴木 泰樹" userId="66397c3e-6de1-45eb-a7ed-a87583d7df17" providerId="ADAL" clId="{9445CB25-5E01-42C9-BF51-B30F52837B71}" dt="2024-09-30T05:18:03.974" v="11" actId="47"/>
        <pc:sldMkLst>
          <pc:docMk/>
          <pc:sldMk cId="1107058989" sldId="258"/>
        </pc:sldMkLst>
      </pc:sldChg>
      <pc:sldChg chg="del">
        <pc:chgData name="鈴木 泰樹" userId="66397c3e-6de1-45eb-a7ed-a87583d7df17" providerId="ADAL" clId="{9445CB25-5E01-42C9-BF51-B30F52837B71}" dt="2024-09-30T05:18:03.974" v="11" actId="47"/>
        <pc:sldMkLst>
          <pc:docMk/>
          <pc:sldMk cId="303451665" sldId="259"/>
        </pc:sldMkLst>
      </pc:sldChg>
      <pc:sldChg chg="del">
        <pc:chgData name="鈴木 泰樹" userId="66397c3e-6de1-45eb-a7ed-a87583d7df17" providerId="ADAL" clId="{9445CB25-5E01-42C9-BF51-B30F52837B71}" dt="2024-09-30T05:18:03.974" v="11" actId="47"/>
        <pc:sldMkLst>
          <pc:docMk/>
          <pc:sldMk cId="1064103056" sldId="260"/>
        </pc:sldMkLst>
      </pc:sldChg>
      <pc:sldChg chg="modSp mod">
        <pc:chgData name="鈴木 泰樹" userId="66397c3e-6de1-45eb-a7ed-a87583d7df17" providerId="ADAL" clId="{9445CB25-5E01-42C9-BF51-B30F52837B71}" dt="2024-09-30T05:23:45.713" v="25" actId="12"/>
        <pc:sldMkLst>
          <pc:docMk/>
          <pc:sldMk cId="1437587547" sldId="262"/>
        </pc:sldMkLst>
        <pc:spChg chg="mod">
          <ac:chgData name="鈴木 泰樹" userId="66397c3e-6de1-45eb-a7ed-a87583d7df17" providerId="ADAL" clId="{9445CB25-5E01-42C9-BF51-B30F52837B71}" dt="2024-09-30T05:23:45.713" v="25" actId="12"/>
          <ac:spMkLst>
            <pc:docMk/>
            <pc:sldMk cId="1437587547" sldId="262"/>
            <ac:spMk id="3" creationId="{578021CB-DD34-0B4D-A6F3-D143D62D3373}"/>
          </ac:spMkLst>
        </pc:spChg>
      </pc:sldChg>
      <pc:sldChg chg="del">
        <pc:chgData name="鈴木 泰樹" userId="66397c3e-6de1-45eb-a7ed-a87583d7df17" providerId="ADAL" clId="{9445CB25-5E01-42C9-BF51-B30F52837B71}" dt="2024-09-30T05:18:03.974" v="11" actId="47"/>
        <pc:sldMkLst>
          <pc:docMk/>
          <pc:sldMk cId="3968116360" sldId="263"/>
        </pc:sldMkLst>
      </pc:sldChg>
      <pc:sldChg chg="modSp mod">
        <pc:chgData name="鈴木 泰樹" userId="66397c3e-6de1-45eb-a7ed-a87583d7df17" providerId="ADAL" clId="{9445CB25-5E01-42C9-BF51-B30F52837B71}" dt="2024-09-30T05:36:15.320" v="213" actId="20577"/>
        <pc:sldMkLst>
          <pc:docMk/>
          <pc:sldMk cId="686576865" sldId="264"/>
        </pc:sldMkLst>
        <pc:spChg chg="mod">
          <ac:chgData name="鈴木 泰樹" userId="66397c3e-6de1-45eb-a7ed-a87583d7df17" providerId="ADAL" clId="{9445CB25-5E01-42C9-BF51-B30F52837B71}" dt="2024-09-30T05:36:15.320" v="213" actId="20577"/>
          <ac:spMkLst>
            <pc:docMk/>
            <pc:sldMk cId="686576865" sldId="264"/>
            <ac:spMk id="3" creationId="{578021CB-DD34-0B4D-A6F3-D143D62D3373}"/>
          </ac:spMkLst>
        </pc:spChg>
      </pc:sldChg>
      <pc:sldChg chg="addSp delSp modSp mod">
        <pc:chgData name="鈴木 泰樹" userId="66397c3e-6de1-45eb-a7ed-a87583d7df17" providerId="ADAL" clId="{9445CB25-5E01-42C9-BF51-B30F52837B71}" dt="2024-09-30T05:32:36.610" v="154" actId="1036"/>
        <pc:sldMkLst>
          <pc:docMk/>
          <pc:sldMk cId="721245842" sldId="265"/>
        </pc:sldMkLst>
        <pc:spChg chg="mod">
          <ac:chgData name="鈴木 泰樹" userId="66397c3e-6de1-45eb-a7ed-a87583d7df17" providerId="ADAL" clId="{9445CB25-5E01-42C9-BF51-B30F52837B71}" dt="2024-09-30T05:22:25.502" v="23" actId="20577"/>
          <ac:spMkLst>
            <pc:docMk/>
            <pc:sldMk cId="721245842" sldId="265"/>
            <ac:spMk id="2" creationId="{FF98C323-7107-C44F-916C-3594DC2D072C}"/>
          </ac:spMkLst>
        </pc:spChg>
        <pc:spChg chg="mod">
          <ac:chgData name="鈴木 泰樹" userId="66397c3e-6de1-45eb-a7ed-a87583d7df17" providerId="ADAL" clId="{9445CB25-5E01-42C9-BF51-B30F52837B71}" dt="2024-09-30T05:29:26.102" v="135" actId="20577"/>
          <ac:spMkLst>
            <pc:docMk/>
            <pc:sldMk cId="721245842" sldId="265"/>
            <ac:spMk id="3" creationId="{578021CB-DD34-0B4D-A6F3-D143D62D3373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7" creationId="{7F411034-1B27-DC13-F0E4-787D0CA3C9DF}"/>
          </ac:spMkLst>
        </pc:spChg>
        <pc:spChg chg="mod">
          <ac:chgData name="鈴木 泰樹" userId="66397c3e-6de1-45eb-a7ed-a87583d7df17" providerId="ADAL" clId="{9445CB25-5E01-42C9-BF51-B30F52837B71}" dt="2024-09-30T05:28:03.186" v="116" actId="1038"/>
          <ac:spMkLst>
            <pc:docMk/>
            <pc:sldMk cId="721245842" sldId="265"/>
            <ac:spMk id="14" creationId="{D84CA916-84A4-87B4-DA97-4566170855A6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19" creationId="{E5FB1317-D9C5-3A80-5835-202E4061F679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20" creationId="{95A52C02-A4CB-ADB9-0C5E-A07508F21E36}"/>
          </ac:spMkLst>
        </pc:spChg>
        <pc:spChg chg="mod">
          <ac:chgData name="鈴木 泰樹" userId="66397c3e-6de1-45eb-a7ed-a87583d7df17" providerId="ADAL" clId="{9445CB25-5E01-42C9-BF51-B30F52837B71}" dt="2024-09-30T05:26:31.376" v="61" actId="1035"/>
          <ac:spMkLst>
            <pc:docMk/>
            <pc:sldMk cId="721245842" sldId="265"/>
            <ac:spMk id="22" creationId="{FF78B070-6580-108B-1423-7F9870EDF3B6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23" creationId="{FF5143D0-DCA3-61AB-4920-7AAE94797354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32" creationId="{37B6A5BB-3B31-4B45-CA2C-A3A60FF990B4}"/>
          </ac:spMkLst>
        </pc:spChg>
        <pc:spChg chg="mod">
          <ac:chgData name="鈴木 泰樹" userId="66397c3e-6de1-45eb-a7ed-a87583d7df17" providerId="ADAL" clId="{9445CB25-5E01-42C9-BF51-B30F52837B71}" dt="2024-09-30T05:28:45.124" v="119" actId="207"/>
          <ac:spMkLst>
            <pc:docMk/>
            <pc:sldMk cId="721245842" sldId="265"/>
            <ac:spMk id="34" creationId="{583CA2C5-E208-534B-A789-B328BDED5B05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37" creationId="{CE70EEBE-9299-3F33-2FD1-0942E1EC1FB8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38" creationId="{863C90E4-1DC5-858D-89F7-85978C84EED7}"/>
          </ac:spMkLst>
        </pc:spChg>
        <pc:spChg chg="mod">
          <ac:chgData name="鈴木 泰樹" userId="66397c3e-6de1-45eb-a7ed-a87583d7df17" providerId="ADAL" clId="{9445CB25-5E01-42C9-BF51-B30F52837B71}" dt="2024-09-30T05:28:32.870" v="118" actId="113"/>
          <ac:spMkLst>
            <pc:docMk/>
            <pc:sldMk cId="721245842" sldId="265"/>
            <ac:spMk id="44" creationId="{BE0F023E-6A30-C98B-E946-FB9DAF0D3F5C}"/>
          </ac:spMkLst>
        </pc:spChg>
        <pc:cxnChg chg="add del mod">
          <ac:chgData name="鈴木 泰樹" userId="66397c3e-6de1-45eb-a7ed-a87583d7df17" providerId="ADAL" clId="{9445CB25-5E01-42C9-BF51-B30F52837B71}" dt="2024-09-30T05:31:16.839" v="139"/>
          <ac:cxnSpMkLst>
            <pc:docMk/>
            <pc:sldMk cId="721245842" sldId="265"/>
            <ac:cxnSpMk id="4" creationId="{6509F99A-7997-DF91-51C6-3C796D870BA9}"/>
          </ac:cxnSpMkLst>
        </pc:cxnChg>
        <pc:cxnChg chg="add mod ord">
          <ac:chgData name="鈴木 泰樹" userId="66397c3e-6de1-45eb-a7ed-a87583d7df17" providerId="ADAL" clId="{9445CB25-5E01-42C9-BF51-B30F52837B71}" dt="2024-09-30T05:32:28.824" v="153" actId="1036"/>
          <ac:cxnSpMkLst>
            <pc:docMk/>
            <pc:sldMk cId="721245842" sldId="265"/>
            <ac:cxnSpMk id="5" creationId="{0F95B4F8-0E63-AE87-A08C-C363393840F3}"/>
          </ac:cxnSpMkLst>
        </pc:cxnChg>
        <pc:cxnChg chg="add mod ord">
          <ac:chgData name="鈴木 泰樹" userId="66397c3e-6de1-45eb-a7ed-a87583d7df17" providerId="ADAL" clId="{9445CB25-5E01-42C9-BF51-B30F52837B71}" dt="2024-09-30T05:32:36.610" v="154" actId="1036"/>
          <ac:cxnSpMkLst>
            <pc:docMk/>
            <pc:sldMk cId="721245842" sldId="265"/>
            <ac:cxnSpMk id="6" creationId="{0CA731F3-EB73-4469-1ADB-C24B9640DC8B}"/>
          </ac:cxnSpMkLst>
        </pc:cxnChg>
        <pc:cxnChg chg="add mod ord">
          <ac:chgData name="鈴木 泰樹" userId="66397c3e-6de1-45eb-a7ed-a87583d7df17" providerId="ADAL" clId="{9445CB25-5E01-42C9-BF51-B30F52837B71}" dt="2024-09-30T05:32:21.931" v="152" actId="167"/>
          <ac:cxnSpMkLst>
            <pc:docMk/>
            <pc:sldMk cId="721245842" sldId="265"/>
            <ac:cxnSpMk id="12" creationId="{0EDBA3D2-945C-0E2C-BF4F-AC0A7044130C}"/>
          </ac:cxnSpMkLst>
        </pc:cxnChg>
      </pc:sldChg>
      <pc:sldChg chg="modSp mod">
        <pc:chgData name="鈴木 泰樹" userId="66397c3e-6de1-45eb-a7ed-a87583d7df17" providerId="ADAL" clId="{9445CB25-5E01-42C9-BF51-B30F52837B71}" dt="2024-09-30T05:25:37.473" v="27" actId="12"/>
        <pc:sldMkLst>
          <pc:docMk/>
          <pc:sldMk cId="404610669" sldId="266"/>
        </pc:sldMkLst>
        <pc:spChg chg="mod">
          <ac:chgData name="鈴木 泰樹" userId="66397c3e-6de1-45eb-a7ed-a87583d7df17" providerId="ADAL" clId="{9445CB25-5E01-42C9-BF51-B30F52837B71}" dt="2024-09-30T05:25:37.473" v="27" actId="12"/>
          <ac:spMkLst>
            <pc:docMk/>
            <pc:sldMk cId="404610669" sldId="266"/>
            <ac:spMk id="3" creationId="{578021CB-DD34-0B4D-A6F3-D143D62D3373}"/>
          </ac:spMkLst>
        </pc:spChg>
      </pc:sldChg>
      <pc:sldChg chg="modSp mod">
        <pc:chgData name="鈴木 泰樹" userId="66397c3e-6de1-45eb-a7ed-a87583d7df17" providerId="ADAL" clId="{9445CB25-5E01-42C9-BF51-B30F52837B71}" dt="2024-09-30T05:35:42.516" v="210" actId="20577"/>
        <pc:sldMkLst>
          <pc:docMk/>
          <pc:sldMk cId="1035570971" sldId="268"/>
        </pc:sldMkLst>
        <pc:spChg chg="mod">
          <ac:chgData name="鈴木 泰樹" userId="66397c3e-6de1-45eb-a7ed-a87583d7df17" providerId="ADAL" clId="{9445CB25-5E01-42C9-BF51-B30F52837B71}" dt="2024-09-30T05:33:54.934" v="166" actId="20577"/>
          <ac:spMkLst>
            <pc:docMk/>
            <pc:sldMk cId="1035570971" sldId="268"/>
            <ac:spMk id="2" creationId="{FF98C323-7107-C44F-916C-3594DC2D072C}"/>
          </ac:spMkLst>
        </pc:spChg>
        <pc:spChg chg="mod">
          <ac:chgData name="鈴木 泰樹" userId="66397c3e-6de1-45eb-a7ed-a87583d7df17" providerId="ADAL" clId="{9445CB25-5E01-42C9-BF51-B30F52837B71}" dt="2024-09-30T05:35:42.516" v="210" actId="20577"/>
          <ac:spMkLst>
            <pc:docMk/>
            <pc:sldMk cId="1035570971" sldId="268"/>
            <ac:spMk id="21" creationId="{6BE2E45A-2DBD-1600-4FC2-4E94BF602A04}"/>
          </ac:spMkLst>
        </pc:spChg>
      </pc:sldChg>
      <pc:sldChg chg="modSp mod">
        <pc:chgData name="鈴木 泰樹" userId="66397c3e-6de1-45eb-a7ed-a87583d7df17" providerId="ADAL" clId="{9445CB25-5E01-42C9-BF51-B30F52837B71}" dt="2024-10-01T05:31:19.627" v="245" actId="20577"/>
        <pc:sldMkLst>
          <pc:docMk/>
          <pc:sldMk cId="2857664804" sldId="269"/>
        </pc:sldMkLst>
        <pc:spChg chg="mod">
          <ac:chgData name="鈴木 泰樹" userId="66397c3e-6de1-45eb-a7ed-a87583d7df17" providerId="ADAL" clId="{9445CB25-5E01-42C9-BF51-B30F52837B71}" dt="2024-10-01T05:31:19.627" v="245" actId="20577"/>
          <ac:spMkLst>
            <pc:docMk/>
            <pc:sldMk cId="2857664804" sldId="269"/>
            <ac:spMk id="8" creationId="{4AA05420-C0E1-0C88-0DBE-E3BD52EE3DE5}"/>
          </ac:spMkLst>
        </pc:spChg>
      </pc:sldChg>
      <pc:sldChg chg="modSp mod">
        <pc:chgData name="鈴木 泰樹" userId="66397c3e-6de1-45eb-a7ed-a87583d7df17" providerId="ADAL" clId="{9445CB25-5E01-42C9-BF51-B30F52837B71}" dt="2024-09-30T05:35:51.757" v="211" actId="6549"/>
        <pc:sldMkLst>
          <pc:docMk/>
          <pc:sldMk cId="2485071523" sldId="272"/>
        </pc:sldMkLst>
        <pc:spChg chg="mod">
          <ac:chgData name="鈴木 泰樹" userId="66397c3e-6de1-45eb-a7ed-a87583d7df17" providerId="ADAL" clId="{9445CB25-5E01-42C9-BF51-B30F52837B71}" dt="2024-09-30T05:34:17.091" v="167" actId="12"/>
          <ac:spMkLst>
            <pc:docMk/>
            <pc:sldMk cId="2485071523" sldId="272"/>
            <ac:spMk id="3" creationId="{578021CB-DD34-0B4D-A6F3-D143D62D3373}"/>
          </ac:spMkLst>
        </pc:spChg>
        <pc:spChg chg="mod">
          <ac:chgData name="鈴木 泰樹" userId="66397c3e-6de1-45eb-a7ed-a87583d7df17" providerId="ADAL" clId="{9445CB25-5E01-42C9-BF51-B30F52837B71}" dt="2024-09-30T05:35:51.757" v="211" actId="6549"/>
          <ac:spMkLst>
            <pc:docMk/>
            <pc:sldMk cId="2485071523" sldId="272"/>
            <ac:spMk id="5" creationId="{3CE01E03-A238-05D9-E706-EA4FB8F0E59E}"/>
          </ac:spMkLst>
        </pc:spChg>
      </pc:sldChg>
      <pc:sldChg chg="del">
        <pc:chgData name="鈴木 泰樹" userId="66397c3e-6de1-45eb-a7ed-a87583d7df17" providerId="ADAL" clId="{9445CB25-5E01-42C9-BF51-B30F52837B71}" dt="2024-09-30T05:20:41.671" v="12" actId="47"/>
        <pc:sldMkLst>
          <pc:docMk/>
          <pc:sldMk cId="4248546300" sldId="547"/>
        </pc:sldMkLst>
      </pc:sldChg>
      <pc:sldMasterChg chg="delSldLayout">
        <pc:chgData name="鈴木 泰樹" userId="66397c3e-6de1-45eb-a7ed-a87583d7df17" providerId="ADAL" clId="{9445CB25-5E01-42C9-BF51-B30F52837B71}" dt="2024-09-30T05:20:41.671" v="12" actId="47"/>
        <pc:sldMasterMkLst>
          <pc:docMk/>
          <pc:sldMasterMk cId="1290165961" sldId="2147483648"/>
        </pc:sldMasterMkLst>
        <pc:sldLayoutChg chg="del">
          <pc:chgData name="鈴木 泰樹" userId="66397c3e-6de1-45eb-a7ed-a87583d7df17" providerId="ADAL" clId="{9445CB25-5E01-42C9-BF51-B30F52837B71}" dt="2024-09-30T05:20:41.671" v="12" actId="47"/>
          <pc:sldLayoutMkLst>
            <pc:docMk/>
            <pc:sldMasterMk cId="1290165961" sldId="2147483648"/>
            <pc:sldLayoutMk cId="2182048943" sldId="2147483660"/>
          </pc:sldLayoutMkLst>
        </pc:sldLayoutChg>
      </pc:sldMasterChg>
    </pc:docChg>
  </pc:docChgLst>
  <pc:docChgLst>
    <pc:chgData name="鈴木 泰樹" userId="66397c3e-6de1-45eb-a7ed-a87583d7df17" providerId="ADAL" clId="{C7564B50-0200-4726-A275-051B76B3CBFF}"/>
    <pc:docChg chg="undo custSel addSld delSld modSld delMainMaster">
      <pc:chgData name="鈴木 泰樹" userId="66397c3e-6de1-45eb-a7ed-a87583d7df17" providerId="ADAL" clId="{C7564B50-0200-4726-A275-051B76B3CBFF}" dt="2024-09-24T12:03:48.164" v="978" actId="113"/>
      <pc:docMkLst>
        <pc:docMk/>
      </pc:docMkLst>
      <pc:sldChg chg="addSp delSp modSp mod">
        <pc:chgData name="鈴木 泰樹" userId="66397c3e-6de1-45eb-a7ed-a87583d7df17" providerId="ADAL" clId="{C7564B50-0200-4726-A275-051B76B3CBFF}" dt="2024-09-24T12:02:41.328" v="950" actId="478"/>
        <pc:sldMkLst>
          <pc:docMk/>
          <pc:sldMk cId="1178025031" sldId="256"/>
        </pc:sldMkLst>
        <pc:spChg chg="mod">
          <ac:chgData name="鈴木 泰樹" userId="66397c3e-6de1-45eb-a7ed-a87583d7df17" providerId="ADAL" clId="{C7564B50-0200-4726-A275-051B76B3CBFF}" dt="2024-09-24T11:33:47.865" v="407" actId="20577"/>
          <ac:spMkLst>
            <pc:docMk/>
            <pc:sldMk cId="1178025031" sldId="256"/>
            <ac:spMk id="3" creationId="{CC33D3A9-846F-9741-8D13-E41612EDEA82}"/>
          </ac:spMkLst>
        </pc:spChg>
        <pc:spChg chg="mod">
          <ac:chgData name="鈴木 泰樹" userId="66397c3e-6de1-45eb-a7ed-a87583d7df17" providerId="ADAL" clId="{C7564B50-0200-4726-A275-051B76B3CBFF}" dt="2024-09-24T11:56:46.577" v="638" actId="13926"/>
          <ac:spMkLst>
            <pc:docMk/>
            <pc:sldMk cId="1178025031" sldId="256"/>
            <ac:spMk id="4" creationId="{07C56115-1A61-4745-A627-10402A70EE2C}"/>
          </ac:spMkLst>
        </pc:spChg>
        <pc:spChg chg="add del mod">
          <ac:chgData name="鈴木 泰樹" userId="66397c3e-6de1-45eb-a7ed-a87583d7df17" providerId="ADAL" clId="{C7564B50-0200-4726-A275-051B76B3CBFF}" dt="2024-09-24T12:02:41.328" v="950" actId="478"/>
          <ac:spMkLst>
            <pc:docMk/>
            <pc:sldMk cId="1178025031" sldId="256"/>
            <ac:spMk id="6" creationId="{E2A657EF-4D8F-C8F5-D201-51EFC98ECF39}"/>
          </ac:spMkLst>
        </pc:spChg>
      </pc:sldChg>
      <pc:sldChg chg="modSp mod">
        <pc:chgData name="鈴木 泰樹" userId="66397c3e-6de1-45eb-a7ed-a87583d7df17" providerId="ADAL" clId="{C7564B50-0200-4726-A275-051B76B3CBFF}" dt="2024-09-24T12:01:38.065" v="856" actId="207"/>
        <pc:sldMkLst>
          <pc:docMk/>
          <pc:sldMk cId="1505048344" sldId="257"/>
        </pc:sldMkLst>
        <pc:spChg chg="mod">
          <ac:chgData name="鈴木 泰樹" userId="66397c3e-6de1-45eb-a7ed-a87583d7df17" providerId="ADAL" clId="{C7564B50-0200-4726-A275-051B76B3CBFF}" dt="2024-09-24T12:01:38.065" v="856" actId="207"/>
          <ac:spMkLst>
            <pc:docMk/>
            <pc:sldMk cId="1505048344" sldId="257"/>
            <ac:spMk id="3" creationId="{578021CB-DD34-0B4D-A6F3-D143D62D3373}"/>
          </ac:spMkLst>
        </pc:spChg>
      </pc:sldChg>
      <pc:sldChg chg="modSp mod">
        <pc:chgData name="鈴木 泰樹" userId="66397c3e-6de1-45eb-a7ed-a87583d7df17" providerId="ADAL" clId="{C7564B50-0200-4726-A275-051B76B3CBFF}" dt="2024-09-24T12:01:41.754" v="857" actId="207"/>
        <pc:sldMkLst>
          <pc:docMk/>
          <pc:sldMk cId="1107058989" sldId="258"/>
        </pc:sldMkLst>
        <pc:spChg chg="mod">
          <ac:chgData name="鈴木 泰樹" userId="66397c3e-6de1-45eb-a7ed-a87583d7df17" providerId="ADAL" clId="{C7564B50-0200-4726-A275-051B76B3CBFF}" dt="2024-09-24T12:01:41.754" v="857" actId="207"/>
          <ac:spMkLst>
            <pc:docMk/>
            <pc:sldMk cId="1107058989" sldId="258"/>
            <ac:spMk id="3" creationId="{578021CB-DD34-0B4D-A6F3-D143D62D3373}"/>
          </ac:spMkLst>
        </pc:spChg>
      </pc:sldChg>
      <pc:sldChg chg="del">
        <pc:chgData name="鈴木 泰樹" userId="66397c3e-6de1-45eb-a7ed-a87583d7df17" providerId="ADAL" clId="{C7564B50-0200-4726-A275-051B76B3CBFF}" dt="2024-09-24T11:55:41.044" v="627" actId="47"/>
        <pc:sldMkLst>
          <pc:docMk/>
          <pc:sldMk cId="2001864587" sldId="261"/>
        </pc:sldMkLst>
      </pc:sldChg>
      <pc:sldChg chg="modSp mod">
        <pc:chgData name="鈴木 泰樹" userId="66397c3e-6de1-45eb-a7ed-a87583d7df17" providerId="ADAL" clId="{C7564B50-0200-4726-A275-051B76B3CBFF}" dt="2024-09-24T10:17:53.029" v="72" actId="13926"/>
        <pc:sldMkLst>
          <pc:docMk/>
          <pc:sldMk cId="1437587547" sldId="262"/>
        </pc:sldMkLst>
        <pc:spChg chg="mod">
          <ac:chgData name="鈴木 泰樹" userId="66397c3e-6de1-45eb-a7ed-a87583d7df17" providerId="ADAL" clId="{C7564B50-0200-4726-A275-051B76B3CBFF}" dt="2024-09-24T10:17:53.029" v="72" actId="13926"/>
          <ac:spMkLst>
            <pc:docMk/>
            <pc:sldMk cId="1437587547" sldId="262"/>
            <ac:spMk id="3" creationId="{578021CB-DD34-0B4D-A6F3-D143D62D3373}"/>
          </ac:spMkLst>
        </pc:spChg>
      </pc:sldChg>
      <pc:sldChg chg="delSp modSp mod">
        <pc:chgData name="鈴木 泰樹" userId="66397c3e-6de1-45eb-a7ed-a87583d7df17" providerId="ADAL" clId="{C7564B50-0200-4726-A275-051B76B3CBFF}" dt="2024-09-24T11:53:12.338" v="602" actId="2711"/>
        <pc:sldMkLst>
          <pc:docMk/>
          <pc:sldMk cId="686576865" sldId="264"/>
        </pc:sldMkLst>
        <pc:spChg chg="mod">
          <ac:chgData name="鈴木 泰樹" userId="66397c3e-6de1-45eb-a7ed-a87583d7df17" providerId="ADAL" clId="{C7564B50-0200-4726-A275-051B76B3CBFF}" dt="2024-09-24T11:53:12.338" v="602" actId="2711"/>
          <ac:spMkLst>
            <pc:docMk/>
            <pc:sldMk cId="686576865" sldId="264"/>
            <ac:spMk id="3" creationId="{578021CB-DD34-0B4D-A6F3-D143D62D3373}"/>
          </ac:spMkLst>
        </pc:spChg>
        <pc:spChg chg="del">
          <ac:chgData name="鈴木 泰樹" userId="66397c3e-6de1-45eb-a7ed-a87583d7df17" providerId="ADAL" clId="{C7564B50-0200-4726-A275-051B76B3CBFF}" dt="2024-09-24T10:19:51.871" v="86" actId="478"/>
          <ac:spMkLst>
            <pc:docMk/>
            <pc:sldMk cId="686576865" sldId="264"/>
            <ac:spMk id="7" creationId="{BE852D3F-5FA9-9E21-CED2-13738756AF7A}"/>
          </ac:spMkLst>
        </pc:spChg>
      </pc:sldChg>
      <pc:sldChg chg="addSp delSp modSp mod">
        <pc:chgData name="鈴木 泰樹" userId="66397c3e-6de1-45eb-a7ed-a87583d7df17" providerId="ADAL" clId="{C7564B50-0200-4726-A275-051B76B3CBFF}" dt="2024-09-24T11:40:55.708" v="522" actId="1036"/>
        <pc:sldMkLst>
          <pc:docMk/>
          <pc:sldMk cId="721245842" sldId="265"/>
        </pc:sldMkLst>
        <pc:spChg chg="mod">
          <ac:chgData name="鈴木 泰樹" userId="66397c3e-6de1-45eb-a7ed-a87583d7df17" providerId="ADAL" clId="{C7564B50-0200-4726-A275-051B76B3CBFF}" dt="2024-09-24T11:39:29.067" v="487" actId="20577"/>
          <ac:spMkLst>
            <pc:docMk/>
            <pc:sldMk cId="721245842" sldId="265"/>
            <ac:spMk id="2" creationId="{FF98C323-7107-C44F-916C-3594DC2D072C}"/>
          </ac:spMkLst>
        </pc:spChg>
        <pc:spChg chg="mod">
          <ac:chgData name="鈴木 泰樹" userId="66397c3e-6de1-45eb-a7ed-a87583d7df17" providerId="ADAL" clId="{C7564B50-0200-4726-A275-051B76B3CBFF}" dt="2024-09-24T11:36:39.962" v="477" actId="20577"/>
          <ac:spMkLst>
            <pc:docMk/>
            <pc:sldMk cId="721245842" sldId="265"/>
            <ac:spMk id="3" creationId="{578021CB-DD34-0B4D-A6F3-D143D62D3373}"/>
          </ac:spMkLst>
        </pc:spChg>
        <pc:spChg chg="del">
          <ac:chgData name="鈴木 泰樹" userId="66397c3e-6de1-45eb-a7ed-a87583d7df17" providerId="ADAL" clId="{C7564B50-0200-4726-A275-051B76B3CBFF}" dt="2024-09-24T10:58:29.185" v="254" actId="478"/>
          <ac:spMkLst>
            <pc:docMk/>
            <pc:sldMk cId="721245842" sldId="265"/>
            <ac:spMk id="4" creationId="{9525BC60-CBF9-5B50-5D38-3D1909E5B084}"/>
          </ac:spMkLst>
        </pc:spChg>
        <pc:spChg chg="del">
          <ac:chgData name="鈴木 泰樹" userId="66397c3e-6de1-45eb-a7ed-a87583d7df17" providerId="ADAL" clId="{C7564B50-0200-4726-A275-051B76B3CBFF}" dt="2024-09-24T10:59:17.111" v="255" actId="478"/>
          <ac:spMkLst>
            <pc:docMk/>
            <pc:sldMk cId="721245842" sldId="265"/>
            <ac:spMk id="5" creationId="{E3B94F58-6A0B-05C7-C300-885C886C0626}"/>
          </ac:spMkLst>
        </pc:spChg>
        <pc:spChg chg="del">
          <ac:chgData name="鈴木 泰樹" userId="66397c3e-6de1-45eb-a7ed-a87583d7df17" providerId="ADAL" clId="{C7564B50-0200-4726-A275-051B76B3CBFF}" dt="2024-09-24T10:59:17.111" v="255" actId="478"/>
          <ac:spMkLst>
            <pc:docMk/>
            <pc:sldMk cId="721245842" sldId="265"/>
            <ac:spMk id="6" creationId="{68FEF95D-5717-541B-3088-DA7083FF1181}"/>
          </ac:spMkLst>
        </pc:spChg>
        <pc:spChg chg="mod">
          <ac:chgData name="鈴木 泰樹" userId="66397c3e-6de1-45eb-a7ed-a87583d7df17" providerId="ADAL" clId="{C7564B50-0200-4726-A275-051B76B3CBFF}" dt="2024-09-24T11:32:06.420" v="390" actId="1036"/>
          <ac:spMkLst>
            <pc:docMk/>
            <pc:sldMk cId="721245842" sldId="265"/>
            <ac:spMk id="7" creationId="{7F411034-1B27-DC13-F0E4-787D0CA3C9DF}"/>
          </ac:spMkLst>
        </pc:spChg>
        <pc:spChg chg="mod">
          <ac:chgData name="鈴木 泰樹" userId="66397c3e-6de1-45eb-a7ed-a87583d7df17" providerId="ADAL" clId="{C7564B50-0200-4726-A275-051B76B3CBFF}" dt="2024-09-24T11:40:55.708" v="522" actId="1036"/>
          <ac:spMkLst>
            <pc:docMk/>
            <pc:sldMk cId="721245842" sldId="265"/>
            <ac:spMk id="11" creationId="{BFBA8CAF-2411-AFC8-D6FD-B1A07AE2530E}"/>
          </ac:spMkLst>
        </pc:spChg>
        <pc:spChg chg="del">
          <ac:chgData name="鈴木 泰樹" userId="66397c3e-6de1-45eb-a7ed-a87583d7df17" providerId="ADAL" clId="{C7564B50-0200-4726-A275-051B76B3CBFF}" dt="2024-09-24T10:46:27.778" v="223" actId="478"/>
          <ac:spMkLst>
            <pc:docMk/>
            <pc:sldMk cId="721245842" sldId="265"/>
            <ac:spMk id="12" creationId="{00C48427-7E80-5AF0-B380-03B74927C11F}"/>
          </ac:spMkLst>
        </pc:spChg>
        <pc:spChg chg="add mod">
          <ac:chgData name="鈴木 泰樹" userId="66397c3e-6de1-45eb-a7ed-a87583d7df17" providerId="ADAL" clId="{C7564B50-0200-4726-A275-051B76B3CBFF}" dt="2024-09-24T10:27:22.775" v="220" actId="1076"/>
          <ac:spMkLst>
            <pc:docMk/>
            <pc:sldMk cId="721245842" sldId="265"/>
            <ac:spMk id="14" creationId="{D84CA916-84A4-87B4-DA97-4566170855A6}"/>
          </ac:spMkLst>
        </pc:spChg>
        <pc:spChg chg="del">
          <ac:chgData name="鈴木 泰樹" userId="66397c3e-6de1-45eb-a7ed-a87583d7df17" providerId="ADAL" clId="{C7564B50-0200-4726-A275-051B76B3CBFF}" dt="2024-09-24T10:58:29.185" v="254" actId="478"/>
          <ac:spMkLst>
            <pc:docMk/>
            <pc:sldMk cId="721245842" sldId="265"/>
            <ac:spMk id="15" creationId="{F4352369-B5BF-FF6A-7E30-F3A63E347A64}"/>
          </ac:spMkLst>
        </pc:spChg>
        <pc:spChg chg="add mod">
          <ac:chgData name="鈴木 泰樹" userId="66397c3e-6de1-45eb-a7ed-a87583d7df17" providerId="ADAL" clId="{C7564B50-0200-4726-A275-051B76B3CBFF}" dt="2024-09-24T11:40:55.708" v="522" actId="1036"/>
          <ac:spMkLst>
            <pc:docMk/>
            <pc:sldMk cId="721245842" sldId="265"/>
            <ac:spMk id="16" creationId="{74D7988D-C100-5C91-523E-5A6BBB06DF75}"/>
          </ac:spMkLst>
        </pc:spChg>
        <pc:spChg chg="add mod">
          <ac:chgData name="鈴木 泰樹" userId="66397c3e-6de1-45eb-a7ed-a87583d7df17" providerId="ADAL" clId="{C7564B50-0200-4726-A275-051B76B3CBFF}" dt="2024-09-24T10:59:28.888" v="257" actId="1076"/>
          <ac:spMkLst>
            <pc:docMk/>
            <pc:sldMk cId="721245842" sldId="265"/>
            <ac:spMk id="18" creationId="{BB10FFA5-1B99-E6D2-631E-C35DF6296A89}"/>
          </ac:spMkLst>
        </pc:spChg>
        <pc:spChg chg="mod">
          <ac:chgData name="鈴木 泰樹" userId="66397c3e-6de1-45eb-a7ed-a87583d7df17" providerId="ADAL" clId="{C7564B50-0200-4726-A275-051B76B3CBFF}" dt="2024-09-24T11:36:19.914" v="473" actId="1036"/>
          <ac:spMkLst>
            <pc:docMk/>
            <pc:sldMk cId="721245842" sldId="265"/>
            <ac:spMk id="19" creationId="{E5FB1317-D9C5-3A80-5835-202E4061F679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20" creationId="{95A52C02-A4CB-ADB9-0C5E-A07508F21E36}"/>
          </ac:spMkLst>
        </pc:spChg>
        <pc:spChg chg="mod">
          <ac:chgData name="鈴木 泰樹" userId="66397c3e-6de1-45eb-a7ed-a87583d7df17" providerId="ADAL" clId="{C7564B50-0200-4726-A275-051B76B3CBFF}" dt="2024-09-24T11:31:36.227" v="383" actId="115"/>
          <ac:spMkLst>
            <pc:docMk/>
            <pc:sldMk cId="721245842" sldId="265"/>
            <ac:spMk id="22" creationId="{FF78B070-6580-108B-1423-7F9870EDF3B6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23" creationId="{FF5143D0-DCA3-61AB-4920-7AAE94797354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32" creationId="{37B6A5BB-3B31-4B45-CA2C-A3A60FF990B4}"/>
          </ac:spMkLst>
        </pc:spChg>
        <pc:spChg chg="mod">
          <ac:chgData name="鈴木 泰樹" userId="66397c3e-6de1-45eb-a7ed-a87583d7df17" providerId="ADAL" clId="{C7564B50-0200-4726-A275-051B76B3CBFF}" dt="2024-09-24T11:32:11.212" v="391" actId="13926"/>
          <ac:spMkLst>
            <pc:docMk/>
            <pc:sldMk cId="721245842" sldId="265"/>
            <ac:spMk id="34" creationId="{583CA2C5-E208-534B-A789-B328BDED5B05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37" creationId="{CE70EEBE-9299-3F33-2FD1-0942E1EC1FB8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38" creationId="{863C90E4-1DC5-858D-89F7-85978C84EED7}"/>
          </ac:spMkLst>
        </pc:spChg>
        <pc:spChg chg="mod">
          <ac:chgData name="鈴木 泰樹" userId="66397c3e-6de1-45eb-a7ed-a87583d7df17" providerId="ADAL" clId="{C7564B50-0200-4726-A275-051B76B3CBFF}" dt="2024-09-24T11:31:54.820" v="384" actId="207"/>
          <ac:spMkLst>
            <pc:docMk/>
            <pc:sldMk cId="721245842" sldId="265"/>
            <ac:spMk id="44" creationId="{BE0F023E-6A30-C98B-E946-FB9DAF0D3F5C}"/>
          </ac:spMkLst>
        </pc:spChg>
        <pc:cxnChg chg="mod">
          <ac:chgData name="鈴木 泰樹" userId="66397c3e-6de1-45eb-a7ed-a87583d7df17" providerId="ADAL" clId="{C7564B50-0200-4726-A275-051B76B3CBFF}" dt="2024-09-24T11:30:45.638" v="378" actId="693"/>
          <ac:cxnSpMkLst>
            <pc:docMk/>
            <pc:sldMk cId="721245842" sldId="265"/>
            <ac:cxnSpMk id="58" creationId="{1BAB5F5A-05C2-7D6A-BA21-D7E16387FBF5}"/>
          </ac:cxnSpMkLst>
        </pc:cxnChg>
        <pc:cxnChg chg="mod">
          <ac:chgData name="鈴木 泰樹" userId="66397c3e-6de1-45eb-a7ed-a87583d7df17" providerId="ADAL" clId="{C7564B50-0200-4726-A275-051B76B3CBFF}" dt="2024-09-24T11:30:45.638" v="378" actId="693"/>
          <ac:cxnSpMkLst>
            <pc:docMk/>
            <pc:sldMk cId="721245842" sldId="265"/>
            <ac:cxnSpMk id="60" creationId="{5783F118-7782-509F-CBA7-902A891E0C06}"/>
          </ac:cxnSpMkLst>
        </pc:cxnChg>
        <pc:cxnChg chg="mod">
          <ac:chgData name="鈴木 泰樹" userId="66397c3e-6de1-45eb-a7ed-a87583d7df17" providerId="ADAL" clId="{C7564B50-0200-4726-A275-051B76B3CBFF}" dt="2024-09-24T11:30:45.638" v="378" actId="693"/>
          <ac:cxnSpMkLst>
            <pc:docMk/>
            <pc:sldMk cId="721245842" sldId="265"/>
            <ac:cxnSpMk id="62" creationId="{585FC285-79EC-F349-47ED-3166EFD7F20E}"/>
          </ac:cxnSpMkLst>
        </pc:cxnChg>
        <pc:cxnChg chg="mod">
          <ac:chgData name="鈴木 泰樹" userId="66397c3e-6de1-45eb-a7ed-a87583d7df17" providerId="ADAL" clId="{C7564B50-0200-4726-A275-051B76B3CBFF}" dt="2024-09-24T11:30:59.808" v="379" actId="693"/>
          <ac:cxnSpMkLst>
            <pc:docMk/>
            <pc:sldMk cId="721245842" sldId="265"/>
            <ac:cxnSpMk id="64" creationId="{DE77A4CD-BD73-1EC8-78CD-039590091C65}"/>
          </ac:cxnSpMkLst>
        </pc:cxnChg>
      </pc:sldChg>
      <pc:sldChg chg="modSp mod">
        <pc:chgData name="鈴木 泰樹" userId="66397c3e-6de1-45eb-a7ed-a87583d7df17" providerId="ADAL" clId="{C7564B50-0200-4726-A275-051B76B3CBFF}" dt="2024-09-24T10:19:34.799" v="84" actId="20577"/>
        <pc:sldMkLst>
          <pc:docMk/>
          <pc:sldMk cId="404610669" sldId="266"/>
        </pc:sldMkLst>
        <pc:spChg chg="mod">
          <ac:chgData name="鈴木 泰樹" userId="66397c3e-6de1-45eb-a7ed-a87583d7df17" providerId="ADAL" clId="{C7564B50-0200-4726-A275-051B76B3CBFF}" dt="2024-09-24T10:19:34.799" v="84" actId="20577"/>
          <ac:spMkLst>
            <pc:docMk/>
            <pc:sldMk cId="404610669" sldId="266"/>
            <ac:spMk id="3" creationId="{578021CB-DD34-0B4D-A6F3-D143D62D3373}"/>
          </ac:spMkLst>
        </pc:spChg>
        <pc:graphicFrameChg chg="mod modGraphic">
          <ac:chgData name="鈴木 泰樹" userId="66397c3e-6de1-45eb-a7ed-a87583d7df17" providerId="ADAL" clId="{C7564B50-0200-4726-A275-051B76B3CBFF}" dt="2024-09-24T10:19:12.609" v="74" actId="403"/>
          <ac:graphicFrameMkLst>
            <pc:docMk/>
            <pc:sldMk cId="404610669" sldId="266"/>
            <ac:graphicFrameMk id="6" creationId="{B21F93BA-0018-3076-E6EA-96BFA11D03DC}"/>
          </ac:graphicFrameMkLst>
        </pc:graphicFrameChg>
      </pc:sldChg>
      <pc:sldChg chg="del">
        <pc:chgData name="鈴木 泰樹" userId="66397c3e-6de1-45eb-a7ed-a87583d7df17" providerId="ADAL" clId="{C7564B50-0200-4726-A275-051B76B3CBFF}" dt="2024-09-24T11:33:12" v="392" actId="47"/>
        <pc:sldMkLst>
          <pc:docMk/>
          <pc:sldMk cId="1636557530" sldId="267"/>
        </pc:sldMkLst>
      </pc:sldChg>
      <pc:sldChg chg="addSp modSp mod">
        <pc:chgData name="鈴木 泰樹" userId="66397c3e-6de1-45eb-a7ed-a87583d7df17" providerId="ADAL" clId="{C7564B50-0200-4726-A275-051B76B3CBFF}" dt="2024-09-24T11:40:41.840" v="509" actId="208"/>
        <pc:sldMkLst>
          <pc:docMk/>
          <pc:sldMk cId="1035570971" sldId="268"/>
        </pc:sldMkLst>
        <pc:spChg chg="mod">
          <ac:chgData name="鈴木 泰樹" userId="66397c3e-6de1-45eb-a7ed-a87583d7df17" providerId="ADAL" clId="{C7564B50-0200-4726-A275-051B76B3CBFF}" dt="2024-09-24T11:40:28.869" v="508" actId="20577"/>
          <ac:spMkLst>
            <pc:docMk/>
            <pc:sldMk cId="1035570971" sldId="268"/>
            <ac:spMk id="2" creationId="{FF98C323-7107-C44F-916C-3594DC2D072C}"/>
          </ac:spMkLst>
        </pc:spChg>
        <pc:spChg chg="mod">
          <ac:chgData name="鈴木 泰樹" userId="66397c3e-6de1-45eb-a7ed-a87583d7df17" providerId="ADAL" clId="{C7564B50-0200-4726-A275-051B76B3CBFF}" dt="2024-09-24T11:40:20.911" v="507" actId="207"/>
          <ac:spMkLst>
            <pc:docMk/>
            <pc:sldMk cId="1035570971" sldId="268"/>
            <ac:spMk id="14" creationId="{A57690CE-CF8C-9240-9F38-0A5795BC33A3}"/>
          </ac:spMkLst>
        </pc:spChg>
        <pc:spChg chg="mod">
          <ac:chgData name="鈴木 泰樹" userId="66397c3e-6de1-45eb-a7ed-a87583d7df17" providerId="ADAL" clId="{C7564B50-0200-4726-A275-051B76B3CBFF}" dt="2024-09-24T11:40:13.062" v="505" actId="20577"/>
          <ac:spMkLst>
            <pc:docMk/>
            <pc:sldMk cId="1035570971" sldId="268"/>
            <ac:spMk id="18" creationId="{858DB259-2298-A34B-ADA9-2F9903218BC3}"/>
          </ac:spMkLst>
        </pc:spChg>
        <pc:spChg chg="mod">
          <ac:chgData name="鈴木 泰樹" userId="66397c3e-6de1-45eb-a7ed-a87583d7df17" providerId="ADAL" clId="{C7564B50-0200-4726-A275-051B76B3CBFF}" dt="2024-09-24T11:40:41.840" v="509" actId="208"/>
          <ac:spMkLst>
            <pc:docMk/>
            <pc:sldMk cId="1035570971" sldId="268"/>
            <ac:spMk id="19" creationId="{4660D875-849E-D64F-AEE6-F3A9D11B8A68}"/>
          </ac:spMkLst>
        </pc:spChg>
        <pc:spChg chg="mod">
          <ac:chgData name="鈴木 泰樹" userId="66397c3e-6de1-45eb-a7ed-a87583d7df17" providerId="ADAL" clId="{C7564B50-0200-4726-A275-051B76B3CBFF}" dt="2024-09-24T10:26:00.187" v="208" actId="113"/>
          <ac:spMkLst>
            <pc:docMk/>
            <pc:sldMk cId="1035570971" sldId="268"/>
            <ac:spMk id="20" creationId="{3C13AB25-5B60-F74B-8C89-F45ECC0C6EF0}"/>
          </ac:spMkLst>
        </pc:spChg>
        <pc:spChg chg="mod">
          <ac:chgData name="鈴木 泰樹" userId="66397c3e-6de1-45eb-a7ed-a87583d7df17" providerId="ADAL" clId="{C7564B50-0200-4726-A275-051B76B3CBFF}" dt="2024-09-24T10:26:10.346" v="213" actId="20577"/>
          <ac:spMkLst>
            <pc:docMk/>
            <pc:sldMk cId="1035570971" sldId="268"/>
            <ac:spMk id="21" creationId="{6BE2E45A-2DBD-1600-4FC2-4E94BF602A04}"/>
          </ac:spMkLst>
        </pc:spChg>
        <pc:spChg chg="add mod">
          <ac:chgData name="鈴木 泰樹" userId="66397c3e-6de1-45eb-a7ed-a87583d7df17" providerId="ADAL" clId="{C7564B50-0200-4726-A275-051B76B3CBFF}" dt="2024-09-24T10:27:30.903" v="222" actId="1076"/>
          <ac:spMkLst>
            <pc:docMk/>
            <pc:sldMk cId="1035570971" sldId="268"/>
            <ac:spMk id="22" creationId="{B30E5818-5AB2-DCAB-AB7F-E224E38A52F5}"/>
          </ac:spMkLst>
        </pc:spChg>
      </pc:sldChg>
      <pc:sldChg chg="addSp delSp modSp mod">
        <pc:chgData name="鈴木 泰樹" userId="66397c3e-6de1-45eb-a7ed-a87583d7df17" providerId="ADAL" clId="{C7564B50-0200-4726-A275-051B76B3CBFF}" dt="2024-09-24T11:53:36.930" v="615" actId="20577"/>
        <pc:sldMkLst>
          <pc:docMk/>
          <pc:sldMk cId="2857664804" sldId="269"/>
        </pc:sldMkLst>
        <pc:spChg chg="add mod">
          <ac:chgData name="鈴木 泰樹" userId="66397c3e-6de1-45eb-a7ed-a87583d7df17" providerId="ADAL" clId="{C7564B50-0200-4726-A275-051B76B3CBFF}" dt="2024-09-24T11:47:10.171" v="550" actId="20577"/>
          <ac:spMkLst>
            <pc:docMk/>
            <pc:sldMk cId="2857664804" sldId="269"/>
            <ac:spMk id="3" creationId="{3DED145E-9673-74B7-E5DD-64F32D7FD211}"/>
          </ac:spMkLst>
        </pc:spChg>
        <pc:spChg chg="add del mod">
          <ac:chgData name="鈴木 泰樹" userId="66397c3e-6de1-45eb-a7ed-a87583d7df17" providerId="ADAL" clId="{C7564B50-0200-4726-A275-051B76B3CBFF}" dt="2024-09-24T11:47:47.254" v="560"/>
          <ac:spMkLst>
            <pc:docMk/>
            <pc:sldMk cId="2857664804" sldId="269"/>
            <ac:spMk id="5" creationId="{13282231-0F8E-1F1C-F7D9-6405FC62C894}"/>
          </ac:spMkLst>
        </pc:spChg>
        <pc:spChg chg="mod">
          <ac:chgData name="鈴木 泰樹" userId="66397c3e-6de1-45eb-a7ed-a87583d7df17" providerId="ADAL" clId="{C7564B50-0200-4726-A275-051B76B3CBFF}" dt="2024-09-24T11:53:36.930" v="615" actId="20577"/>
          <ac:spMkLst>
            <pc:docMk/>
            <pc:sldMk cId="2857664804" sldId="269"/>
            <ac:spMk id="8" creationId="{4AA05420-C0E1-0C88-0DBE-E3BD52EE3DE5}"/>
          </ac:spMkLst>
        </pc:spChg>
      </pc:sldChg>
      <pc:sldChg chg="del">
        <pc:chgData name="鈴木 泰樹" userId="66397c3e-6de1-45eb-a7ed-a87583d7df17" providerId="ADAL" clId="{C7564B50-0200-4726-A275-051B76B3CBFF}" dt="2024-09-24T11:55:41.995" v="628" actId="47"/>
        <pc:sldMkLst>
          <pc:docMk/>
          <pc:sldMk cId="3930680984" sldId="270"/>
        </pc:sldMkLst>
      </pc:sldChg>
      <pc:sldChg chg="del">
        <pc:chgData name="鈴木 泰樹" userId="66397c3e-6de1-45eb-a7ed-a87583d7df17" providerId="ADAL" clId="{C7564B50-0200-4726-A275-051B76B3CBFF}" dt="2024-09-24T11:55:42.814" v="629" actId="47"/>
        <pc:sldMkLst>
          <pc:docMk/>
          <pc:sldMk cId="711389488" sldId="271"/>
        </pc:sldMkLst>
      </pc:sldChg>
      <pc:sldChg chg="addSp modSp mod">
        <pc:chgData name="鈴木 泰樹" userId="66397c3e-6de1-45eb-a7ed-a87583d7df17" providerId="ADAL" clId="{C7564B50-0200-4726-A275-051B76B3CBFF}" dt="2024-09-24T11:59:56.944" v="855" actId="20577"/>
        <pc:sldMkLst>
          <pc:docMk/>
          <pc:sldMk cId="2485071523" sldId="272"/>
        </pc:sldMkLst>
        <pc:spChg chg="mod">
          <ac:chgData name="鈴木 泰樹" userId="66397c3e-6de1-45eb-a7ed-a87583d7df17" providerId="ADAL" clId="{C7564B50-0200-4726-A275-051B76B3CBFF}" dt="2024-09-24T11:54:28.025" v="626" actId="20577"/>
          <ac:spMkLst>
            <pc:docMk/>
            <pc:sldMk cId="2485071523" sldId="272"/>
            <ac:spMk id="3" creationId="{578021CB-DD34-0B4D-A6F3-D143D62D3373}"/>
          </ac:spMkLst>
        </pc:spChg>
        <pc:spChg chg="add mod">
          <ac:chgData name="鈴木 泰樹" userId="66397c3e-6de1-45eb-a7ed-a87583d7df17" providerId="ADAL" clId="{C7564B50-0200-4726-A275-051B76B3CBFF}" dt="2024-09-24T11:59:56.944" v="855" actId="20577"/>
          <ac:spMkLst>
            <pc:docMk/>
            <pc:sldMk cId="2485071523" sldId="272"/>
            <ac:spMk id="5" creationId="{3CE01E03-A238-05D9-E706-EA4FB8F0E59E}"/>
          </ac:spMkLst>
        </pc:spChg>
      </pc:sldChg>
      <pc:sldChg chg="del">
        <pc:chgData name="鈴木 泰樹" userId="66397c3e-6de1-45eb-a7ed-a87583d7df17" providerId="ADAL" clId="{C7564B50-0200-4726-A275-051B76B3CBFF}" dt="2024-09-24T10:19:46.911" v="85" actId="47"/>
        <pc:sldMkLst>
          <pc:docMk/>
          <pc:sldMk cId="2370791090" sldId="313"/>
        </pc:sldMkLst>
      </pc:sldChg>
      <pc:sldChg chg="delSp modSp mod">
        <pc:chgData name="鈴木 泰樹" userId="66397c3e-6de1-45eb-a7ed-a87583d7df17" providerId="ADAL" clId="{C7564B50-0200-4726-A275-051B76B3CBFF}" dt="2024-09-24T12:03:48.164" v="978" actId="113"/>
        <pc:sldMkLst>
          <pc:docMk/>
          <pc:sldMk cId="4248546300" sldId="547"/>
        </pc:sldMkLst>
        <pc:spChg chg="mod">
          <ac:chgData name="鈴木 泰樹" userId="66397c3e-6de1-45eb-a7ed-a87583d7df17" providerId="ADAL" clId="{C7564B50-0200-4726-A275-051B76B3CBFF}" dt="2024-09-24T12:03:48.164" v="978" actId="113"/>
          <ac:spMkLst>
            <pc:docMk/>
            <pc:sldMk cId="4248546300" sldId="547"/>
            <ac:spMk id="2" creationId="{00000000-0000-0000-0000-000000000000}"/>
          </ac:spMkLst>
        </pc:spChg>
        <pc:spChg chg="mod">
          <ac:chgData name="鈴木 泰樹" userId="66397c3e-6de1-45eb-a7ed-a87583d7df17" providerId="ADAL" clId="{C7564B50-0200-4726-A275-051B76B3CBFF}" dt="2024-09-24T12:03:17.128" v="966" actId="20577"/>
          <ac:spMkLst>
            <pc:docMk/>
            <pc:sldMk cId="4248546300" sldId="547"/>
            <ac:spMk id="6" creationId="{00000000-0000-0000-0000-000000000000}"/>
          </ac:spMkLst>
        </pc:spChg>
        <pc:spChg chg="del">
          <ac:chgData name="鈴木 泰樹" userId="66397c3e-6de1-45eb-a7ed-a87583d7df17" providerId="ADAL" clId="{C7564B50-0200-4726-A275-051B76B3CBFF}" dt="2024-09-24T11:13:20.780" v="314" actId="478"/>
          <ac:spMkLst>
            <pc:docMk/>
            <pc:sldMk cId="4248546300" sldId="547"/>
            <ac:spMk id="7" creationId="{B0958CA0-9CE6-6C28-2774-F819F89368AD}"/>
          </ac:spMkLst>
        </pc:spChg>
        <pc:spChg chg="del">
          <ac:chgData name="鈴木 泰樹" userId="66397c3e-6de1-45eb-a7ed-a87583d7df17" providerId="ADAL" clId="{C7564B50-0200-4726-A275-051B76B3CBFF}" dt="2024-09-24T11:27:25.673" v="359" actId="478"/>
          <ac:spMkLst>
            <pc:docMk/>
            <pc:sldMk cId="4248546300" sldId="547"/>
            <ac:spMk id="9" creationId="{EDE4EB7B-8815-227F-681D-272258C59F35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0" creationId="{F64D4A9F-2E6F-F054-F676-B4664919388C}"/>
          </ac:spMkLst>
        </pc:spChg>
        <pc:spChg chg="del">
          <ac:chgData name="鈴木 泰樹" userId="66397c3e-6de1-45eb-a7ed-a87583d7df17" providerId="ADAL" clId="{C7564B50-0200-4726-A275-051B76B3CBFF}" dt="2024-09-24T11:13:20.780" v="314" actId="478"/>
          <ac:spMkLst>
            <pc:docMk/>
            <pc:sldMk cId="4248546300" sldId="547"/>
            <ac:spMk id="11" creationId="{DE786064-2FF1-A8FC-B713-3F51B11F125A}"/>
          </ac:spMkLst>
        </pc:spChg>
        <pc:spChg chg="mod">
          <ac:chgData name="鈴木 泰樹" userId="66397c3e-6de1-45eb-a7ed-a87583d7df17" providerId="ADAL" clId="{C7564B50-0200-4726-A275-051B76B3CBFF}" dt="2024-09-24T12:03:11.939" v="958" actId="20577"/>
          <ac:spMkLst>
            <pc:docMk/>
            <pc:sldMk cId="4248546300" sldId="547"/>
            <ac:spMk id="12" creationId="{CEEC93E4-EC7E-FD04-F3B0-D050B3DFD99E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4" creationId="{5FA4C010-319D-E936-6AB7-799C2C94A14C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5" creationId="{9EA97BB3-8DF1-CFEE-23B6-302C7BB5E471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6" creationId="{22C26B51-AC22-F5CD-BDF9-DB074A8BA31B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7" creationId="{1E0AFDA4-B77B-5F56-5621-3870E3B60CFE}"/>
          </ac:spMkLst>
        </pc:spChg>
        <pc:spChg chg="mod">
          <ac:chgData name="鈴木 泰樹" userId="66397c3e-6de1-45eb-a7ed-a87583d7df17" providerId="ADAL" clId="{C7564B50-0200-4726-A275-051B76B3CBFF}" dt="2024-09-24T11:34:42.247" v="448" actId="113"/>
          <ac:spMkLst>
            <pc:docMk/>
            <pc:sldMk cId="4248546300" sldId="547"/>
            <ac:spMk id="18" creationId="{7BE5BF01-8576-2A1E-B526-EB9A12815C03}"/>
          </ac:spMkLst>
        </pc:spChg>
        <pc:graphicFrameChg chg="mod modGraphic">
          <ac:chgData name="鈴木 泰樹" userId="66397c3e-6de1-45eb-a7ed-a87583d7df17" providerId="ADAL" clId="{C7564B50-0200-4726-A275-051B76B3CBFF}" dt="2024-09-24T11:34:30.047" v="447" actId="1038"/>
          <ac:graphicFrameMkLst>
            <pc:docMk/>
            <pc:sldMk cId="4248546300" sldId="547"/>
            <ac:graphicFrameMk id="3" creationId="{00000000-0000-0000-0000-000000000000}"/>
          </ac:graphicFrameMkLst>
        </pc:graphicFrameChg>
      </pc:sldChg>
      <pc:sldChg chg="delSp modSp new mod">
        <pc:chgData name="鈴木 泰樹" userId="66397c3e-6de1-45eb-a7ed-a87583d7df17" providerId="ADAL" clId="{C7564B50-0200-4726-A275-051B76B3CBFF}" dt="2024-09-24T11:56:33.456" v="637" actId="255"/>
        <pc:sldMkLst>
          <pc:docMk/>
          <pc:sldMk cId="2441667186" sldId="548"/>
        </pc:sldMkLst>
        <pc:spChg chg="mod">
          <ac:chgData name="鈴木 泰樹" userId="66397c3e-6de1-45eb-a7ed-a87583d7df17" providerId="ADAL" clId="{C7564B50-0200-4726-A275-051B76B3CBFF}" dt="2024-09-24T11:56:33.456" v="637" actId="255"/>
          <ac:spMkLst>
            <pc:docMk/>
            <pc:sldMk cId="2441667186" sldId="548"/>
            <ac:spMk id="2" creationId="{C5B65927-11F5-8F25-27BA-3F8821BF154C}"/>
          </ac:spMkLst>
        </pc:spChg>
        <pc:spChg chg="del">
          <ac:chgData name="鈴木 泰樹" userId="66397c3e-6de1-45eb-a7ed-a87583d7df17" providerId="ADAL" clId="{C7564B50-0200-4726-A275-051B76B3CBFF}" dt="2024-09-24T11:56:15.462" v="631" actId="478"/>
          <ac:spMkLst>
            <pc:docMk/>
            <pc:sldMk cId="2441667186" sldId="548"/>
            <ac:spMk id="3" creationId="{C53DBAD5-903D-CFBF-4761-F072AB9D8849}"/>
          </ac:spMkLst>
        </pc:spChg>
      </pc:sldChg>
      <pc:sldMasterChg chg="del delSldLayout">
        <pc:chgData name="鈴木 泰樹" userId="66397c3e-6de1-45eb-a7ed-a87583d7df17" providerId="ADAL" clId="{C7564B50-0200-4726-A275-051B76B3CBFF}" dt="2024-09-24T10:19:46.911" v="85" actId="47"/>
        <pc:sldMasterMkLst>
          <pc:docMk/>
          <pc:sldMasterMk cId="494403468" sldId="2147483661"/>
        </pc:sldMasterMkLst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1545667053" sldId="2147483662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1277115879" sldId="2147483663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2123785474" sldId="2147483664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3057137186" sldId="2147483665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348107306" sldId="2147483666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3999240025" sldId="2147483667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318612211" sldId="2147483668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1331832963" sldId="2147483669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2643451682" sldId="2147483670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2734900398" sldId="2147483671"/>
          </pc:sldLayoutMkLst>
        </pc:sldLayoutChg>
        <pc:sldLayoutChg chg="del">
          <pc:chgData name="鈴木 泰樹" userId="66397c3e-6de1-45eb-a7ed-a87583d7df17" providerId="ADAL" clId="{C7564B50-0200-4726-A275-051B76B3CBFF}" dt="2024-09-24T10:19:46.911" v="85" actId="47"/>
          <pc:sldLayoutMkLst>
            <pc:docMk/>
            <pc:sldMasterMk cId="494403468" sldId="2147483661"/>
            <pc:sldLayoutMk cId="2480429437" sldId="214748367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B01F5-D315-0047-BBDE-0044C35576E7}" type="datetimeFigureOut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15C1B-0FEB-B244-97CD-64D8B88033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28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5C23E8-C32F-3345-86FB-3F820AF17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36E10A0B-F00A-974F-9E77-9239B5550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クリックしてマスター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268C66-EE6D-B745-A357-483E331F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FF6F-6DA9-5447-BF05-4E5B918C5903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CCAFF4-75A9-E34F-BB85-A8C175C7C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211D920-6E9B-D34B-A652-CE22B5ACD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6283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A1B798-EF89-9B4E-B7B6-E92A7B253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DE84CF3-D8AF-0B43-A57A-FE9A8ED119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142DA3-A3C3-754A-A6D5-FBF06D719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82DD-6F10-9040-901C-42A542E0B699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03D99A-A7BA-BE45-BFC3-0DF6DBEBE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AE6C74-9286-4D41-9B41-EEB41C8EF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354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2E45AEA-5F94-8545-944B-82A143C79F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7A8C89-7704-8B4F-9833-BC0424328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15D606-F962-4645-BF03-AAB3BA23D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6FCEC-793E-BD42-AF2C-9C79241B9F91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530EE-69DA-F648-93D0-913238EAE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C5216B-0131-B744-AA65-B93144971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646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52DD6D-09F9-D443-BE83-66AF2514D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F3C0C8-2A6B-254D-8811-D633CC078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C3073B-8F3A-BA4F-9983-325FF91ED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ECB91-2944-9143-AE46-685E322A3F6E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5632B9-E4DA-1D43-984B-0EEFE13C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FBED8A-26C2-454B-A1B8-86D939E5F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2209618-693E-C14F-88D6-94E2D842F0E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8873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F6F12F-4D19-864E-ADA0-AB983AF6C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3B886CE-6D81-2E45-BCC2-D59E9AB20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744652A-2C0C-F843-A9EF-17D4EAA80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DA698-3DBA-7A40-BF57-A1535C19EA87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1C8760-764E-E640-B8C4-023969865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673D02-87F6-E642-9A2B-9D6E4AD26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79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036E24-4432-B548-8BB2-2D19A2D0D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62A39F-8153-E844-83F8-895982C1C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9211D2B-0147-F445-84E7-E3DD516ED2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FFF6B8F-FB8B-FF4C-B995-BBDDFF00D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0C7B4-D0C7-CB4E-B2DB-E30BA5A2ECA4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DE3F682-C440-4F48-A205-596356F66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465A335-8D16-2E46-B552-14A77E721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036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5E247A-7239-0C43-9A0E-166ED3D4B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4A8E51-0058-8F43-9962-C387CC8522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3EC7DF9-F602-4A4F-A0C7-A6A9F9C65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592FBEC-1889-7A44-93A3-5F0435575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6B299C7-A4F8-084D-8D1A-8FD17A43B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9F9711-BC2C-5C4E-BBC6-3EE657AF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2193-8508-AB42-901B-6E0A513392A1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3777887-3D02-BC43-B30A-F93576A6A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F50EB82-1419-2D46-BA8C-EC7545F8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36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97F6B0-4FFF-AC4B-92B4-8496C6E48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1B5F75A-5AB0-9D48-B0DB-22283D079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D45F-FB39-7443-85DE-9F7F7BF6BCD4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F3B01C1-751E-7245-97DB-CCEE02800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6DEBA2-8A30-314B-9C3D-65F01518B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708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8796438-B82E-3745-A1AF-3FCDB293E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EDC7-56E1-AC44-B22B-458B245C0741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017EA9A-A434-C549-B93A-FFAF61164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494571E-2705-C841-8C54-DC9EF0ED8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7510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コンテンツ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A5648A-C665-084B-9A36-E2505F142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ADFBD7-2382-454E-8E61-E3A970C22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069386-68CA-6642-B26C-C13E40840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99D030-8E00-8142-8E0F-1C798774D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4893-AF52-7F4A-977D-39056DD81A7E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6FFD0F8-CF4F-3D4B-AB75-BAD7A6BF5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FAB5D62-6809-0B41-A37D-0DFE9D61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885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図 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5B605F-DCF1-3C46-96AC-D79ECF802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B607E4F-DC65-D646-9A94-76FD29D57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5A76F13-076A-0A42-9E0F-861132437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471BA1C-C054-1A4C-9083-B36CB7D1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BF94-26B2-0346-85C3-C4DC0731A372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AB7C2B0-EBCD-5B41-BCAE-4586F946E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1AEDFD6-7717-3E4A-BA63-10FE260E2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79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917EDCC-EC08-8145-B35B-245365A94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2CD36FC-30F1-714E-85BB-B379BCAFF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F83CF55-75C4-A442-B107-F9918581F6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077CB-F18A-A748-A919-CBCECE34AA4D}" type="datetime1">
              <a:rPr kumimoji="1" lang="ja-JP" altLang="en-US" smtClean="0"/>
              <a:t>2024/10/7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44D63C-D963-3646-93C7-5062882575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F66C18-A470-4A47-97F2-A63CF4A4A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09618-693E-C14F-88D6-94E2D842F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16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719F57-64EF-C540-AD5D-6BC88485D0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68663"/>
            <a:ext cx="9144000" cy="890749"/>
          </a:xfrm>
        </p:spPr>
        <p:txBody>
          <a:bodyPr>
            <a:normAutofit fontScale="90000"/>
          </a:bodyPr>
          <a:lstStyle/>
          <a:p>
            <a:r>
              <a:rPr lang="en-US" altLang="ja-JP" sz="36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panose="020B0800000000000000" pitchFamily="34" charset="-128"/>
                <a:cs typeface="Arial" panose="020B0604020202020204" pitchFamily="34" charset="0"/>
              </a:rPr>
              <a:t>NR A-MPR reevaluation scenarios on n1 for Japan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C33D3A9-846F-9741-8D13-E41612EDE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145438"/>
            <a:ext cx="9144000" cy="577312"/>
          </a:xfrm>
        </p:spPr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KDDI, NTT Docomo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サブタイトル 2">
            <a:extLst>
              <a:ext uri="{FF2B5EF4-FFF2-40B4-BE49-F238E27FC236}">
                <a16:creationId xmlns:a16="http://schemas.microsoft.com/office/drawing/2014/main" id="{07C56115-1A61-4745-A627-10402A70EE2C}"/>
              </a:ext>
            </a:extLst>
          </p:cNvPr>
          <p:cNvSpPr txBox="1">
            <a:spLocks/>
          </p:cNvSpPr>
          <p:nvPr/>
        </p:nvSpPr>
        <p:spPr>
          <a:xfrm>
            <a:off x="272480" y="188640"/>
            <a:ext cx="11599222" cy="22600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3GPP TSG-RAN WG4 Meeting #112-bis	                                                                                     R4-2415439</a:t>
            </a:r>
            <a:endParaRPr lang="ja-JP" altLang="ja-JP" sz="1800" b="1" dirty="0"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  <a:p>
            <a:pPr algn="l"/>
            <a:r>
              <a:rPr lang="en-US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Hefei,</a:t>
            </a:r>
            <a:r>
              <a:rPr lang="ja-JP" altLang="en-US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Anhui, China, 14th - 18th, October 2024</a:t>
            </a:r>
            <a:endParaRPr lang="it-IT" altLang="ja-JP" sz="1800" b="1" dirty="0"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  <a:p>
            <a:pPr algn="l"/>
            <a:endParaRPr lang="it-IT" altLang="ja-JP" sz="1800" b="1" dirty="0"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  <a:p>
            <a:pPr algn="l"/>
            <a:r>
              <a:rPr lang="it-IT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Agenda : 4.4.1</a:t>
            </a:r>
          </a:p>
          <a:p>
            <a:pPr algn="l"/>
            <a:r>
              <a:rPr lang="it-IT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Document for</a:t>
            </a:r>
            <a:r>
              <a:rPr lang="it-IT" altLang="ja-JP" sz="1800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: </a:t>
            </a:r>
            <a:r>
              <a:rPr lang="en-US" altLang="ja-JP" sz="1800" b="1" dirty="0"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Discussion</a:t>
            </a:r>
            <a:endParaRPr lang="ja-JP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461899F-DE58-4C45-8ACC-40B59A3A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z="1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fld>
            <a:endParaRPr kumimoji="1" lang="ja-JP" altLang="en-US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02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1. Introduction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8021CB-DD34-0B4D-A6F3-D143D62D3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369"/>
            <a:ext cx="10515600" cy="4983594"/>
          </a:xfrm>
        </p:spPr>
        <p:txBody>
          <a:bodyPr/>
          <a:lstStyle/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In Japan, a discussion is ongoing about MOP relaxation. In Rel-15, based on operators’ requirements [1], NS_05 for n1 has been supported to protect domestic PHS (Personal Handy-phone System), and it will be shut down in near future.</a:t>
            </a:r>
          </a:p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This means that the current NS_05 for n1 can be relaxed, but also there is still a necessary for protecting the other domestic digital cordless-phone service instead of PHS.</a:t>
            </a:r>
          </a:p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Relevant to the possible relaxation</a:t>
            </a:r>
            <a:r>
              <a:rPr lang="ja-JP" altLang="en-US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for</a:t>
            </a:r>
            <a:r>
              <a:rPr lang="ja-JP" altLang="en-US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PC3, this paper is intended to propose necessary evaluation to specify new NS_05 for n1.</a:t>
            </a:r>
            <a:endParaRPr lang="en-US" altLang="ja-JP" sz="1800" dirty="0">
              <a:latin typeface="Arial" panose="020B0604020202020204" pitchFamily="34" charset="0"/>
              <a:ea typeface="Hiragino Kaku Gothic StdN W8" charset="-128"/>
              <a:cs typeface="Arial" panose="020B0604020202020204" pitchFamily="34" charset="0"/>
            </a:endParaRPr>
          </a:p>
          <a:p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6689E5-69A2-984F-A346-9CD6ECB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587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2. Discussion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8021CB-DD34-0B4D-A6F3-D143D62D3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369"/>
            <a:ext cx="10515600" cy="4983594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Current additional spurious emission requirements on NS_05/NS_05U [1] is as follows:</a:t>
            </a:r>
          </a:p>
          <a:p>
            <a:pPr marL="0" indent="0" algn="ctr">
              <a:buNone/>
            </a:pPr>
            <a:r>
              <a:rPr lang="en-GB" altLang="ja-JP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6.5.3.3.4-1: Additional requirements for "NS_05" and “NS_05U”</a:t>
            </a:r>
            <a:endParaRPr lang="ja-JP" altLang="ja-JP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altLang="ja-JP" sz="2000" dirty="0">
              <a:latin typeface="Arial" panose="020B0604020202020204" pitchFamily="34" charset="0"/>
              <a:ea typeface="Hiragino Kaku Gothic StdN W8" charset="-128"/>
              <a:cs typeface="Arial" panose="020B0604020202020204" pitchFamily="34" charset="0"/>
            </a:endParaRPr>
          </a:p>
          <a:p>
            <a:endParaRPr lang="en-US" altLang="ja-JP" sz="2000" dirty="0">
              <a:latin typeface="Arial" panose="020B0604020202020204" pitchFamily="34" charset="0"/>
              <a:ea typeface="Hiragino Kaku Gothic StdN W8" charset="-128"/>
              <a:cs typeface="Arial" panose="020B0604020202020204" pitchFamily="34" charset="0"/>
            </a:endParaRPr>
          </a:p>
          <a:p>
            <a:endParaRPr lang="en-US" altLang="ja-JP" sz="2000" dirty="0">
              <a:latin typeface="Arial" panose="020B0604020202020204" pitchFamily="34" charset="0"/>
              <a:ea typeface="Hiragino Kaku Gothic StdN W8" charset="-128"/>
              <a:cs typeface="Arial" panose="020B0604020202020204" pitchFamily="34" charset="0"/>
            </a:endParaRPr>
          </a:p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On the other hand, the domestic protection requirement will be modified as follows: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ja-JP" sz="18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BW = 5MHz for PC3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1884.5-1910.0 MHz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: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-30 dBm/MHz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1910.0-1915.7 MHz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: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-25 dBm/MHz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ja-JP" sz="18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BW = 10/15/20MHz for PC3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1884.5-1906.6 MHz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: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-30 dBm/MHz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1906.6-1915.7 MHz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:</a:t>
            </a:r>
            <a:r>
              <a:rPr lang="ja-JP" altLang="en-US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-25 dBm/MHz</a:t>
            </a:r>
          </a:p>
          <a:p>
            <a:pPr lvl="2"/>
            <a:endParaRPr lang="en-US" altLang="ja-JP" sz="1600" dirty="0">
              <a:latin typeface="Arial" panose="020B0604020202020204" pitchFamily="34" charset="0"/>
              <a:ea typeface="Hiragino Kaku Gothic StdN W8" charset="-128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6689E5-69A2-984F-A346-9CD6ECB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21F93BA-0018-3076-E6EA-96BFA11D0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343977"/>
              </p:ext>
            </p:extLst>
          </p:nvPr>
        </p:nvGraphicFramePr>
        <p:xfrm>
          <a:off x="2653553" y="1963891"/>
          <a:ext cx="6938682" cy="762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46615">
                  <a:extLst>
                    <a:ext uri="{9D8B030D-6E8A-4147-A177-3AD203B41FA5}">
                      <a16:colId xmlns:a16="http://schemas.microsoft.com/office/drawing/2014/main" val="2400843916"/>
                    </a:ext>
                  </a:extLst>
                </a:gridCol>
                <a:gridCol w="3511878">
                  <a:extLst>
                    <a:ext uri="{9D8B030D-6E8A-4147-A177-3AD203B41FA5}">
                      <a16:colId xmlns:a16="http://schemas.microsoft.com/office/drawing/2014/main" val="1114764390"/>
                    </a:ext>
                  </a:extLst>
                </a:gridCol>
                <a:gridCol w="1094828">
                  <a:extLst>
                    <a:ext uri="{9D8B030D-6E8A-4147-A177-3AD203B41FA5}">
                      <a16:colId xmlns:a16="http://schemas.microsoft.com/office/drawing/2014/main" val="3981024876"/>
                    </a:ext>
                  </a:extLst>
                </a:gridCol>
                <a:gridCol w="685361">
                  <a:extLst>
                    <a:ext uri="{9D8B030D-6E8A-4147-A177-3AD203B41FA5}">
                      <a16:colId xmlns:a16="http://schemas.microsoft.com/office/drawing/2014/main" val="334706524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Frequency range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(MHz)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Channel bandwidth (MHz) / Spectrum emission limit (dBm)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Measurement bandwidth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101859"/>
                  </a:ext>
                </a:extLst>
              </a:tr>
              <a:tr h="127635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5, 10, 15, 20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364514"/>
                  </a:ext>
                </a:extLst>
              </a:tr>
              <a:tr h="1962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1884.5 </a:t>
                      </a:r>
                      <a:r>
                        <a:rPr lang="en-GB" sz="1400" dirty="0">
                          <a:effectLst/>
                          <a:latin typeface="Symbol" panose="05050102010706020507" pitchFamily="18" charset="2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£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f </a:t>
                      </a:r>
                      <a:r>
                        <a:rPr lang="en-GB" sz="1400" dirty="0">
                          <a:effectLst/>
                          <a:latin typeface="Symbol" panose="05050102010706020507" pitchFamily="18" charset="2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£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1915.7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-41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300 kHz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266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10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2. Discussion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8021CB-DD34-0B4D-A6F3-D143D62D3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369"/>
            <a:ext cx="10515600" cy="4983594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Up to 20MHz CBW of n1 has been supported since Rel-15 with current NS_05 and NS_05U (all the sections/Tables are in TS 38-101-1 sec 6.2.3.4) for protecting PHS.</a:t>
            </a:r>
          </a:p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So far, the max output power is limited according to TS 38.101-1 Table 6.2.3.4-1, 6.2.3.4-2, 6.2.3.4-3 and 6.2.3.4-10.</a:t>
            </a:r>
          </a:p>
          <a:p>
            <a:r>
              <a:rPr lang="en-US" altLang="ja-JP" sz="2000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On the other hand, due to the MOP relaxation discussion for PC3, increasing MOP will be allowed soon in Japan. Then we’d like to prepare for the updated as: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ja-JP" sz="2000" b="1" i="1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Proposal 1: Invite reevaluation/simulation results for modified NS_05/NS_05U for PC3 for RAN4#113 Nov.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6689E5-69A2-984F-A346-9CD6ECB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6576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EDBA3D2-945C-0E2C-BF4F-AC0A7044130C}"/>
              </a:ext>
            </a:extLst>
          </p:cNvPr>
          <p:cNvCxnSpPr>
            <a:cxnSpLocks/>
          </p:cNvCxnSpPr>
          <p:nvPr/>
        </p:nvCxnSpPr>
        <p:spPr>
          <a:xfrm>
            <a:off x="8357180" y="1380866"/>
            <a:ext cx="0" cy="495218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CA731F3-EB73-4469-1ADB-C24B9640DC8B}"/>
              </a:ext>
            </a:extLst>
          </p:cNvPr>
          <p:cNvCxnSpPr>
            <a:cxnSpLocks/>
          </p:cNvCxnSpPr>
          <p:nvPr/>
        </p:nvCxnSpPr>
        <p:spPr>
          <a:xfrm>
            <a:off x="6602585" y="1381022"/>
            <a:ext cx="0" cy="495218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0F95B4F8-0E63-AE87-A08C-C363393840F3}"/>
              </a:ext>
            </a:extLst>
          </p:cNvPr>
          <p:cNvCxnSpPr>
            <a:cxnSpLocks/>
          </p:cNvCxnSpPr>
          <p:nvPr/>
        </p:nvCxnSpPr>
        <p:spPr>
          <a:xfrm>
            <a:off x="4939472" y="1381022"/>
            <a:ext cx="0" cy="495218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Band n1 – in 1920-1940 MHz cases</a:t>
            </a:r>
            <a:endParaRPr kumimoji="1" lang="ja-JP" altLang="en-US" sz="32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8021CB-DD34-0B4D-A6F3-D143D62D3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439" y="828474"/>
            <a:ext cx="11248289" cy="1580828"/>
          </a:xfrm>
        </p:spPr>
        <p:txBody>
          <a:bodyPr>
            <a:noAutofit/>
          </a:bodyPr>
          <a:lstStyle/>
          <a:p>
            <a:r>
              <a:rPr lang="en-US" altLang="ja-JP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smaller A-MPR values be expected than those of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current NS_05/NS_05U for Case#1-#8 </a:t>
            </a:r>
            <a:r>
              <a:rPr lang="en-US" altLang="ja-JP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5985BB06-E2BD-B04A-AC0F-DF0B5D9393B6}"/>
              </a:ext>
            </a:extLst>
          </p:cNvPr>
          <p:cNvCxnSpPr>
            <a:cxnSpLocks/>
          </p:cNvCxnSpPr>
          <p:nvPr/>
        </p:nvCxnSpPr>
        <p:spPr>
          <a:xfrm>
            <a:off x="2210098" y="6319154"/>
            <a:ext cx="849694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0347416-64A9-3A4E-A64E-E269A897EDA1}"/>
              </a:ext>
            </a:extLst>
          </p:cNvPr>
          <p:cNvSpPr txBox="1"/>
          <p:nvPr/>
        </p:nvSpPr>
        <p:spPr>
          <a:xfrm>
            <a:off x="2930177" y="6340640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1920</a:t>
            </a:r>
            <a:endParaRPr kumimoji="1" lang="ja-JP" altLang="en-US" sz="1600" b="1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F0FE5DE-E696-AF46-B0A4-20B78BB8C398}"/>
              </a:ext>
            </a:extLst>
          </p:cNvPr>
          <p:cNvSpPr txBox="1"/>
          <p:nvPr/>
        </p:nvSpPr>
        <p:spPr>
          <a:xfrm>
            <a:off x="4693941" y="6340640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1925</a:t>
            </a:r>
            <a:endParaRPr kumimoji="1" lang="ja-JP" altLang="en-US" sz="1600" b="1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5D1ED65-0CDF-CC49-8D4C-80D8E5C36446}"/>
              </a:ext>
            </a:extLst>
          </p:cNvPr>
          <p:cNvSpPr txBox="1"/>
          <p:nvPr/>
        </p:nvSpPr>
        <p:spPr>
          <a:xfrm>
            <a:off x="6186866" y="6319154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1930</a:t>
            </a:r>
            <a:endParaRPr kumimoji="1" lang="ja-JP" altLang="en-US" sz="1600" b="1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1CADE33-292E-444A-B975-0E783382AAD4}"/>
              </a:ext>
            </a:extLst>
          </p:cNvPr>
          <p:cNvSpPr txBox="1"/>
          <p:nvPr/>
        </p:nvSpPr>
        <p:spPr>
          <a:xfrm>
            <a:off x="7842762" y="6319154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1935</a:t>
            </a:r>
            <a:endParaRPr kumimoji="1" lang="ja-JP" altLang="en-US" sz="1600" b="1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9687211" y="6319154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1940</a:t>
            </a:r>
            <a:endParaRPr kumimoji="1" lang="ja-JP" altLang="en-US" sz="1600" b="1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7F890C3-3601-AB49-9AF4-4909C61488C3}"/>
              </a:ext>
            </a:extLst>
          </p:cNvPr>
          <p:cNvSpPr txBox="1"/>
          <p:nvPr/>
        </p:nvSpPr>
        <p:spPr>
          <a:xfrm>
            <a:off x="4941637" y="1949760"/>
            <a:ext cx="4989357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15</a:t>
            </a:r>
            <a:r>
              <a:rPr kumimoji="1" lang="en-US" altLang="ja-JP" sz="2000" dirty="0"/>
              <a:t>MHz</a:t>
            </a:r>
            <a:endParaRPr kumimoji="1" lang="ja-JP" altLang="en-US" sz="20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AB7E2C3-C440-D54C-A645-99B1B98B3776}"/>
              </a:ext>
            </a:extLst>
          </p:cNvPr>
          <p:cNvSpPr txBox="1"/>
          <p:nvPr/>
        </p:nvSpPr>
        <p:spPr>
          <a:xfrm>
            <a:off x="3274175" y="1378886"/>
            <a:ext cx="6656820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/>
              <a:t>20MHz</a:t>
            </a:r>
            <a:endParaRPr kumimoji="1" lang="ja-JP" altLang="en-US" sz="20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579BDDB-B946-0947-8E88-2846A87A723B}"/>
              </a:ext>
            </a:extLst>
          </p:cNvPr>
          <p:cNvSpPr txBox="1"/>
          <p:nvPr/>
        </p:nvSpPr>
        <p:spPr>
          <a:xfrm>
            <a:off x="3274175" y="4477989"/>
            <a:ext cx="3328410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10</a:t>
            </a:r>
            <a:r>
              <a:rPr kumimoji="1" lang="en-US" altLang="ja-JP" sz="2000" dirty="0"/>
              <a:t>MHz</a:t>
            </a:r>
            <a:endParaRPr kumimoji="1" lang="ja-JP" altLang="en-US" sz="2000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5D5386F-C0B5-6042-B305-6F37825C4230}"/>
              </a:ext>
            </a:extLst>
          </p:cNvPr>
          <p:cNvSpPr txBox="1"/>
          <p:nvPr/>
        </p:nvSpPr>
        <p:spPr>
          <a:xfrm>
            <a:off x="3273210" y="2611687"/>
            <a:ext cx="5083970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15</a:t>
            </a:r>
            <a:r>
              <a:rPr kumimoji="1" lang="en-US" altLang="ja-JP" sz="2000" dirty="0"/>
              <a:t>MHz</a:t>
            </a:r>
            <a:endParaRPr kumimoji="1" lang="ja-JP" altLang="en-US" sz="2000" dirty="0"/>
          </a:p>
        </p:txBody>
      </p:sp>
      <p:sp>
        <p:nvSpPr>
          <p:cNvPr id="47" name="スライド番号プレースホルダー 3">
            <a:extLst>
              <a:ext uri="{FF2B5EF4-FFF2-40B4-BE49-F238E27FC236}">
                <a16:creationId xmlns:a16="http://schemas.microsoft.com/office/drawing/2014/main" id="{DD6DF0B4-8CBC-3547-BE4B-A295FBF0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2209618-693E-C14F-88D6-94E2D842F0EA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  <p:sp>
        <p:nvSpPr>
          <p:cNvPr id="11" name="右中かっこ 10">
            <a:extLst>
              <a:ext uri="{FF2B5EF4-FFF2-40B4-BE49-F238E27FC236}">
                <a16:creationId xmlns:a16="http://schemas.microsoft.com/office/drawing/2014/main" id="{BFBA8CAF-2411-AFC8-D6FD-B1A07AE2530E}"/>
              </a:ext>
            </a:extLst>
          </p:cNvPr>
          <p:cNvSpPr/>
          <p:nvPr/>
        </p:nvSpPr>
        <p:spPr>
          <a:xfrm>
            <a:off x="10017217" y="4968142"/>
            <a:ext cx="232066" cy="55882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8C8A22D-491A-7A14-EA52-CB00BF859D4C}"/>
              </a:ext>
            </a:extLst>
          </p:cNvPr>
          <p:cNvSpPr txBox="1"/>
          <p:nvPr/>
        </p:nvSpPr>
        <p:spPr>
          <a:xfrm>
            <a:off x="10249283" y="5136810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>
                <a:solidFill>
                  <a:srgbClr val="FF0000"/>
                </a:solidFill>
              </a:rPr>
              <a:t>No A-MPR?</a:t>
            </a:r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5FB1317-D9C5-3A80-5835-202E4061F679}"/>
              </a:ext>
            </a:extLst>
          </p:cNvPr>
          <p:cNvSpPr txBox="1"/>
          <p:nvPr/>
        </p:nvSpPr>
        <p:spPr>
          <a:xfrm>
            <a:off x="1211904" y="5673963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1922.5≦fc＜192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.2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5A52C02-A4CB-ADB9-0C5E-A07508F21E36}"/>
              </a:ext>
            </a:extLst>
          </p:cNvPr>
          <p:cNvSpPr txBox="1"/>
          <p:nvPr/>
        </p:nvSpPr>
        <p:spPr>
          <a:xfrm>
            <a:off x="1211904" y="1426852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1930.0≦fc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1945.7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F78B070-6580-108B-1423-7F9870EDF3B6}"/>
              </a:ext>
            </a:extLst>
          </p:cNvPr>
          <p:cNvSpPr txBox="1"/>
          <p:nvPr/>
        </p:nvSpPr>
        <p:spPr>
          <a:xfrm>
            <a:off x="1194116" y="1156510"/>
            <a:ext cx="20691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400" u="sng" dirty="0">
                <a:latin typeface="Arial" panose="020B0604020202020204" pitchFamily="34" charset="0"/>
                <a:cs typeface="Arial" panose="020B0604020202020204" pitchFamily="34" charset="0"/>
              </a:rPr>
              <a:t>Range of Fc</a:t>
            </a:r>
            <a:endParaRPr lang="ja-JP" altLang="en-US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F5143D0-DCA3-61AB-4920-7AAE94797354}"/>
              </a:ext>
            </a:extLst>
          </p:cNvPr>
          <p:cNvSpPr txBox="1"/>
          <p:nvPr/>
        </p:nvSpPr>
        <p:spPr>
          <a:xfrm>
            <a:off x="1211904" y="2663553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1927.5≦fc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1932.5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7B6A5BB-3B31-4B45-CA2C-A3A60FF990B4}"/>
              </a:ext>
            </a:extLst>
          </p:cNvPr>
          <p:cNvSpPr txBox="1"/>
          <p:nvPr/>
        </p:nvSpPr>
        <p:spPr>
          <a:xfrm>
            <a:off x="1211904" y="2077572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1932.5≦fc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1938.2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E70EEBE-9299-3F33-2FD1-0942E1EC1FB8}"/>
              </a:ext>
            </a:extLst>
          </p:cNvPr>
          <p:cNvSpPr txBox="1"/>
          <p:nvPr/>
        </p:nvSpPr>
        <p:spPr>
          <a:xfrm>
            <a:off x="1217974" y="4497858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1925.0≦fc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1930.0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63C90E4-1DC5-858D-89F7-85978C84EED7}"/>
              </a:ext>
            </a:extLst>
          </p:cNvPr>
          <p:cNvSpPr txBox="1"/>
          <p:nvPr/>
        </p:nvSpPr>
        <p:spPr>
          <a:xfrm>
            <a:off x="1210236" y="3274252"/>
            <a:ext cx="22538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1930.7 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1945.0</a:t>
            </a:r>
          </a:p>
          <a:p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2343876-9088-21A5-3506-D34B8827DF31}"/>
              </a:ext>
            </a:extLst>
          </p:cNvPr>
          <p:cNvSpPr txBox="1"/>
          <p:nvPr/>
        </p:nvSpPr>
        <p:spPr>
          <a:xfrm>
            <a:off x="4937414" y="3809018"/>
            <a:ext cx="3419765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10</a:t>
            </a:r>
            <a:r>
              <a:rPr kumimoji="1" lang="en-US" altLang="ja-JP" sz="2000" dirty="0"/>
              <a:t>MHz</a:t>
            </a:r>
            <a:endParaRPr kumimoji="1" lang="ja-JP" altLang="en-US" sz="20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BE0F023E-6A30-C98B-E946-FB9DAF0D3F5C}"/>
              </a:ext>
            </a:extLst>
          </p:cNvPr>
          <p:cNvSpPr txBox="1"/>
          <p:nvPr/>
        </p:nvSpPr>
        <p:spPr>
          <a:xfrm>
            <a:off x="1210236" y="3865924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1930.0≦fc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1930.7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98FC8E1-F641-6E90-BAE7-3AF3564F6737}"/>
              </a:ext>
            </a:extLst>
          </p:cNvPr>
          <p:cNvSpPr txBox="1"/>
          <p:nvPr/>
        </p:nvSpPr>
        <p:spPr>
          <a:xfrm>
            <a:off x="6602585" y="3214034"/>
            <a:ext cx="3328410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10</a:t>
            </a:r>
            <a:r>
              <a:rPr kumimoji="1" lang="en-US" altLang="ja-JP" sz="2000" dirty="0"/>
              <a:t>MHz</a:t>
            </a:r>
            <a:endParaRPr kumimoji="1" lang="ja-JP" altLang="en-US" sz="2000" dirty="0"/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BAB5F5A-05C2-7D6A-BA21-D7E16387FBF5}"/>
              </a:ext>
            </a:extLst>
          </p:cNvPr>
          <p:cNvCxnSpPr>
            <a:cxnSpLocks/>
          </p:cNvCxnSpPr>
          <p:nvPr/>
        </p:nvCxnSpPr>
        <p:spPr>
          <a:xfrm>
            <a:off x="4586361" y="1378886"/>
            <a:ext cx="0" cy="4952185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C456CB0-AC8E-8216-9FAD-9AC67AA6803C}"/>
              </a:ext>
            </a:extLst>
          </p:cNvPr>
          <p:cNvSpPr txBox="1"/>
          <p:nvPr/>
        </p:nvSpPr>
        <p:spPr>
          <a:xfrm>
            <a:off x="3456230" y="6084700"/>
            <a:ext cx="13260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kumimoji="1" lang="en-US" altLang="ja-JP" sz="1400" dirty="0">
              <a:solidFill>
                <a:srgbClr val="0000FF"/>
              </a:solidFill>
            </a:endParaRPr>
          </a:p>
          <a:p>
            <a:pPr algn="r"/>
            <a:r>
              <a:rPr kumimoji="1" lang="en-US" altLang="ja-JP" sz="1400" dirty="0">
                <a:solidFill>
                  <a:srgbClr val="0000FF"/>
                </a:solidFill>
              </a:rPr>
              <a:t>1924.2</a:t>
            </a:r>
          </a:p>
          <a:p>
            <a:pPr algn="r"/>
            <a:r>
              <a:rPr lang="en-US" altLang="ja-JP" sz="1400" dirty="0">
                <a:solidFill>
                  <a:srgbClr val="0000FF"/>
                </a:solidFill>
              </a:rPr>
              <a:t>(5MHz/SEM)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783F118-7782-509F-CBA7-902A891E0C06}"/>
              </a:ext>
            </a:extLst>
          </p:cNvPr>
          <p:cNvCxnSpPr>
            <a:cxnSpLocks/>
          </p:cNvCxnSpPr>
          <p:nvPr/>
        </p:nvCxnSpPr>
        <p:spPr>
          <a:xfrm>
            <a:off x="6879062" y="1370571"/>
            <a:ext cx="0" cy="4952185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585FC285-79EC-F349-47ED-3166EFD7F20E}"/>
              </a:ext>
            </a:extLst>
          </p:cNvPr>
          <p:cNvCxnSpPr>
            <a:cxnSpLocks/>
          </p:cNvCxnSpPr>
          <p:nvPr/>
        </p:nvCxnSpPr>
        <p:spPr>
          <a:xfrm>
            <a:off x="9227815" y="1369465"/>
            <a:ext cx="0" cy="4952185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E77A4CD-BD73-1EC8-78CD-039590091C65}"/>
              </a:ext>
            </a:extLst>
          </p:cNvPr>
          <p:cNvCxnSpPr>
            <a:cxnSpLocks/>
          </p:cNvCxnSpPr>
          <p:nvPr/>
        </p:nvCxnSpPr>
        <p:spPr>
          <a:xfrm>
            <a:off x="12042732" y="1369465"/>
            <a:ext cx="0" cy="4952185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F411034-1B27-DC13-F0E4-787D0CA3C9DF}"/>
              </a:ext>
            </a:extLst>
          </p:cNvPr>
          <p:cNvSpPr txBox="1"/>
          <p:nvPr/>
        </p:nvSpPr>
        <p:spPr>
          <a:xfrm>
            <a:off x="1201701" y="5069320"/>
            <a:ext cx="22538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.2≦fc＜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1927.5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BAF3906-03F7-479D-0D80-D2A57F1A14C8}"/>
              </a:ext>
            </a:extLst>
          </p:cNvPr>
          <p:cNvSpPr txBox="1"/>
          <p:nvPr/>
        </p:nvSpPr>
        <p:spPr>
          <a:xfrm>
            <a:off x="3274605" y="5609644"/>
            <a:ext cx="1664205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/>
              <a:t>5MHz</a:t>
            </a:r>
            <a:endParaRPr kumimoji="1" lang="ja-JP" altLang="en-US" sz="2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531B894-A923-9F90-9480-48C6A08E4A14}"/>
              </a:ext>
            </a:extLst>
          </p:cNvPr>
          <p:cNvSpPr txBox="1"/>
          <p:nvPr/>
        </p:nvSpPr>
        <p:spPr>
          <a:xfrm>
            <a:off x="4937435" y="5053707"/>
            <a:ext cx="1664205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/>
              <a:t>5MHz</a:t>
            </a:r>
            <a:endParaRPr kumimoji="1" lang="ja-JP" altLang="en-US" sz="2000" dirty="0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B7D99B33-0B16-27F9-BCF8-01DDDB0195DA}"/>
              </a:ext>
            </a:extLst>
          </p:cNvPr>
          <p:cNvCxnSpPr>
            <a:cxnSpLocks/>
          </p:cNvCxnSpPr>
          <p:nvPr/>
        </p:nvCxnSpPr>
        <p:spPr>
          <a:xfrm>
            <a:off x="3274175" y="1369919"/>
            <a:ext cx="0" cy="495218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BC87A6AE-FDFE-0540-B77F-09E332E01059}"/>
              </a:ext>
            </a:extLst>
          </p:cNvPr>
          <p:cNvCxnSpPr>
            <a:cxnSpLocks/>
          </p:cNvCxnSpPr>
          <p:nvPr/>
        </p:nvCxnSpPr>
        <p:spPr>
          <a:xfrm>
            <a:off x="9930995" y="1378886"/>
            <a:ext cx="5458" cy="494321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84CA916-84A4-87B4-DA97-4566170855A6}"/>
              </a:ext>
            </a:extLst>
          </p:cNvPr>
          <p:cNvSpPr txBox="1"/>
          <p:nvPr/>
        </p:nvSpPr>
        <p:spPr>
          <a:xfrm>
            <a:off x="10478975" y="6169317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/>
              <a:t>f</a:t>
            </a:r>
          </a:p>
          <a:p>
            <a:pPr algn="ctr"/>
            <a:r>
              <a:rPr kumimoji="1" lang="en-US" altLang="ja-JP" sz="1200" b="1" dirty="0"/>
              <a:t>(MHz)</a:t>
            </a:r>
          </a:p>
        </p:txBody>
      </p:sp>
      <p:sp>
        <p:nvSpPr>
          <p:cNvPr id="16" name="右中かっこ 15">
            <a:extLst>
              <a:ext uri="{FF2B5EF4-FFF2-40B4-BE49-F238E27FC236}">
                <a16:creationId xmlns:a16="http://schemas.microsoft.com/office/drawing/2014/main" id="{74D7988D-C100-5C91-523E-5A6BBB06DF75}"/>
              </a:ext>
            </a:extLst>
          </p:cNvPr>
          <p:cNvSpPr/>
          <p:nvPr/>
        </p:nvSpPr>
        <p:spPr>
          <a:xfrm>
            <a:off x="10017217" y="3139820"/>
            <a:ext cx="232066" cy="55882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B10FFA5-1B99-E6D2-631E-C35DF6296A89}"/>
              </a:ext>
            </a:extLst>
          </p:cNvPr>
          <p:cNvSpPr txBox="1"/>
          <p:nvPr/>
        </p:nvSpPr>
        <p:spPr>
          <a:xfrm>
            <a:off x="10249283" y="3308488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>
                <a:solidFill>
                  <a:srgbClr val="FF0000"/>
                </a:solidFill>
              </a:rPr>
              <a:t>No A-MPR?</a:t>
            </a:r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F20116-C873-6126-33F2-DD4F7BFAE345}"/>
              </a:ext>
            </a:extLst>
          </p:cNvPr>
          <p:cNvSpPr txBox="1"/>
          <p:nvPr/>
        </p:nvSpPr>
        <p:spPr>
          <a:xfrm>
            <a:off x="6680115" y="6084700"/>
            <a:ext cx="13773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en-US" altLang="ja-JP" sz="1400" dirty="0">
              <a:solidFill>
                <a:srgbClr val="0000FF"/>
              </a:solidFill>
            </a:endParaRPr>
          </a:p>
          <a:p>
            <a:r>
              <a:rPr kumimoji="1" lang="en-US" altLang="ja-JP" sz="1400" dirty="0">
                <a:solidFill>
                  <a:srgbClr val="0000FF"/>
                </a:solidFill>
              </a:rPr>
              <a:t>1930.7</a:t>
            </a:r>
          </a:p>
          <a:p>
            <a:r>
              <a:rPr lang="en-US" altLang="ja-JP" sz="1400" dirty="0">
                <a:solidFill>
                  <a:srgbClr val="0000FF"/>
                </a:solidFill>
              </a:rPr>
              <a:t>(10MHz/SEM)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C4D696-69CA-42F7-3EF9-F85BDF08736D}"/>
              </a:ext>
            </a:extLst>
          </p:cNvPr>
          <p:cNvSpPr txBox="1"/>
          <p:nvPr/>
        </p:nvSpPr>
        <p:spPr>
          <a:xfrm>
            <a:off x="8455483" y="6084700"/>
            <a:ext cx="13773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en-US" altLang="ja-JP" sz="1400" dirty="0">
              <a:solidFill>
                <a:srgbClr val="0000FF"/>
              </a:solidFill>
            </a:endParaRPr>
          </a:p>
          <a:p>
            <a:pPr algn="ctr"/>
            <a:r>
              <a:rPr kumimoji="1" lang="en-US" altLang="ja-JP" sz="1400" dirty="0">
                <a:solidFill>
                  <a:srgbClr val="0000FF"/>
                </a:solidFill>
              </a:rPr>
              <a:t>1938.2</a:t>
            </a:r>
          </a:p>
          <a:p>
            <a:pPr algn="ctr"/>
            <a:r>
              <a:rPr lang="en-US" altLang="ja-JP" sz="1400" dirty="0">
                <a:solidFill>
                  <a:srgbClr val="0000FF"/>
                </a:solidFill>
              </a:rPr>
              <a:t>(15MHz/SEM)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3C38C95-157D-A76A-657D-8C4CFDDF3031}"/>
              </a:ext>
            </a:extLst>
          </p:cNvPr>
          <p:cNvSpPr txBox="1"/>
          <p:nvPr/>
        </p:nvSpPr>
        <p:spPr>
          <a:xfrm>
            <a:off x="10703418" y="5505572"/>
            <a:ext cx="13773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kumimoji="1" lang="en-US" altLang="ja-JP" sz="1400" dirty="0">
              <a:solidFill>
                <a:srgbClr val="0000FF"/>
              </a:solidFill>
            </a:endParaRPr>
          </a:p>
          <a:p>
            <a:pPr algn="r"/>
            <a:r>
              <a:rPr kumimoji="1" lang="en-US" altLang="ja-JP" sz="1400" dirty="0">
                <a:solidFill>
                  <a:srgbClr val="0000FF"/>
                </a:solidFill>
              </a:rPr>
              <a:t>1945.7</a:t>
            </a:r>
          </a:p>
          <a:p>
            <a:pPr algn="r"/>
            <a:r>
              <a:rPr lang="en-US" altLang="ja-JP" sz="1400" dirty="0">
                <a:solidFill>
                  <a:srgbClr val="0000FF"/>
                </a:solidFill>
              </a:rPr>
              <a:t>(20MHz/SEM)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23F0F9-EB91-70FB-2B33-0E5E37D403EE}"/>
              </a:ext>
            </a:extLst>
          </p:cNvPr>
          <p:cNvSpPr/>
          <p:nvPr/>
        </p:nvSpPr>
        <p:spPr>
          <a:xfrm>
            <a:off x="12299" y="1369919"/>
            <a:ext cx="14507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Case#1: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Case#2: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Case#3:  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Case#4: 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Case#5: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Case#6:</a:t>
            </a:r>
          </a:p>
          <a:p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pPr lvl="0"/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Case#7:  </a:t>
            </a:r>
          </a:p>
          <a:p>
            <a:pPr lvl="0"/>
            <a:endParaRPr lang="en-US" altLang="ja-JP" sz="2000" kern="0" dirty="0">
              <a:latin typeface="Arial" panose="020B0604020202020204" pitchFamily="34" charset="0"/>
              <a:ea typeface="HGP創英角ｺﾞｼｯｸUB"/>
              <a:cs typeface="Arial" panose="020B0604020202020204" pitchFamily="34" charset="0"/>
            </a:endParaRPr>
          </a:p>
          <a:p>
            <a:pPr lvl="0"/>
            <a:r>
              <a:rPr lang="en-US" altLang="ja-JP" sz="2000" kern="0" dirty="0">
                <a:latin typeface="Arial" panose="020B0604020202020204" pitchFamily="34" charset="0"/>
                <a:ea typeface="HGP創英角ｺﾞｼｯｸUB"/>
                <a:cs typeface="Arial" panose="020B0604020202020204" pitchFamily="34" charset="0"/>
              </a:rPr>
              <a:t>Case#8:  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4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dirty="0"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Band n1 – in 1940-1960 MHz case </a:t>
            </a:r>
            <a:endParaRPr kumimoji="1" lang="ja-JP" altLang="en-US" sz="3200" b="1" dirty="0">
              <a:highlight>
                <a:srgbClr val="FF00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4452D68-9A91-9842-B665-D95089445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915D0AF4-CF57-CAF1-B815-F23962AD6AC4}"/>
              </a:ext>
            </a:extLst>
          </p:cNvPr>
          <p:cNvSpPr txBox="1"/>
          <p:nvPr/>
        </p:nvSpPr>
        <p:spPr>
          <a:xfrm>
            <a:off x="526004" y="3547683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General spurious emission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FE52BA5C-FC7E-84BB-3B7B-F9AC582EBADF}"/>
              </a:ext>
            </a:extLst>
          </p:cNvPr>
          <p:cNvSpPr txBox="1"/>
          <p:nvPr/>
        </p:nvSpPr>
        <p:spPr>
          <a:xfrm>
            <a:off x="250350" y="4677640"/>
            <a:ext cx="47371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Digital cordless-phone service protection</a:t>
            </a:r>
            <a:endParaRPr lang="ja-JP" altLang="en-US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852227D7-85E4-0829-47A1-FD66ABA57E6D}"/>
              </a:ext>
            </a:extLst>
          </p:cNvPr>
          <p:cNvSpPr txBox="1"/>
          <p:nvPr/>
        </p:nvSpPr>
        <p:spPr>
          <a:xfrm>
            <a:off x="5035717" y="3547683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SEM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68294596-6931-B04F-8AB4-73EDE7785079}"/>
              </a:ext>
            </a:extLst>
          </p:cNvPr>
          <p:cNvCxnSpPr>
            <a:cxnSpLocks/>
          </p:cNvCxnSpPr>
          <p:nvPr/>
        </p:nvCxnSpPr>
        <p:spPr>
          <a:xfrm flipV="1">
            <a:off x="248117" y="6005851"/>
            <a:ext cx="1098000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445946-025C-D142-8716-2323F60A7FD8}"/>
              </a:ext>
            </a:extLst>
          </p:cNvPr>
          <p:cNvSpPr txBox="1"/>
          <p:nvPr/>
        </p:nvSpPr>
        <p:spPr>
          <a:xfrm>
            <a:off x="7311094" y="5982694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1940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553109A-9D10-654F-AE35-DB8036AB0BE2}"/>
              </a:ext>
            </a:extLst>
          </p:cNvPr>
          <p:cNvSpPr txBox="1"/>
          <p:nvPr/>
        </p:nvSpPr>
        <p:spPr>
          <a:xfrm>
            <a:off x="8930715" y="5982694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1950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7A8EF49-33D9-8C49-A925-4960C0506C10}"/>
              </a:ext>
            </a:extLst>
          </p:cNvPr>
          <p:cNvSpPr txBox="1"/>
          <p:nvPr/>
        </p:nvSpPr>
        <p:spPr>
          <a:xfrm>
            <a:off x="10507492" y="5982694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1960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5C5A4870-A2FB-1848-A535-90CFBC1DBD40}"/>
              </a:ext>
            </a:extLst>
          </p:cNvPr>
          <p:cNvCxnSpPr>
            <a:cxnSpLocks/>
          </p:cNvCxnSpPr>
          <p:nvPr/>
        </p:nvCxnSpPr>
        <p:spPr>
          <a:xfrm>
            <a:off x="7478016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13C5EC07-45FB-4E44-81BF-A2B3A8270FDE}"/>
              </a:ext>
            </a:extLst>
          </p:cNvPr>
          <p:cNvCxnSpPr>
            <a:cxnSpLocks/>
          </p:cNvCxnSpPr>
          <p:nvPr/>
        </p:nvCxnSpPr>
        <p:spPr>
          <a:xfrm>
            <a:off x="10717729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>
            <a:cxnSpLocks/>
          </p:cNvCxnSpPr>
          <p:nvPr/>
        </p:nvCxnSpPr>
        <p:spPr>
          <a:xfrm flipV="1">
            <a:off x="9063068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30E5818-5AB2-DCAB-AB7F-E224E38A52F5}"/>
              </a:ext>
            </a:extLst>
          </p:cNvPr>
          <p:cNvSpPr txBox="1"/>
          <p:nvPr/>
        </p:nvSpPr>
        <p:spPr>
          <a:xfrm>
            <a:off x="11283081" y="5874088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kumimoji="1"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(MHz)</a:t>
            </a:r>
            <a:endParaRPr kumimoji="1" lang="ja-JP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A95C0E4-869F-D836-5BC8-BD8062F147F1}"/>
              </a:ext>
            </a:extLst>
          </p:cNvPr>
          <p:cNvSpPr txBox="1"/>
          <p:nvPr/>
        </p:nvSpPr>
        <p:spPr>
          <a:xfrm>
            <a:off x="4058796" y="5982694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1920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6F9F8EA7-9A6E-24A8-58DE-E8E83A0FF5A8}"/>
              </a:ext>
            </a:extLst>
          </p:cNvPr>
          <p:cNvCxnSpPr>
            <a:cxnSpLocks/>
          </p:cNvCxnSpPr>
          <p:nvPr/>
        </p:nvCxnSpPr>
        <p:spPr>
          <a:xfrm>
            <a:off x="4225717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4C02B281-C797-4B51-7563-D6D069D427EF}"/>
              </a:ext>
            </a:extLst>
          </p:cNvPr>
          <p:cNvCxnSpPr>
            <a:cxnSpLocks/>
          </p:cNvCxnSpPr>
          <p:nvPr/>
        </p:nvCxnSpPr>
        <p:spPr>
          <a:xfrm flipV="1">
            <a:off x="3337373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833FE1B-A8A4-707D-E26A-729A32D444E9}"/>
              </a:ext>
            </a:extLst>
          </p:cNvPr>
          <p:cNvSpPr txBox="1"/>
          <p:nvPr/>
        </p:nvSpPr>
        <p:spPr>
          <a:xfrm>
            <a:off x="3208359" y="5982694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15.7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D81B7A5-140A-735E-EAE7-EF619559D413}"/>
              </a:ext>
            </a:extLst>
          </p:cNvPr>
          <p:cNvCxnSpPr>
            <a:cxnSpLocks/>
          </p:cNvCxnSpPr>
          <p:nvPr/>
        </p:nvCxnSpPr>
        <p:spPr>
          <a:xfrm flipV="1">
            <a:off x="1901877" y="4125221"/>
            <a:ext cx="0" cy="180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E33746B-45B5-2C78-2A50-5155313A772B}"/>
              </a:ext>
            </a:extLst>
          </p:cNvPr>
          <p:cNvSpPr txBox="1"/>
          <p:nvPr/>
        </p:nvSpPr>
        <p:spPr>
          <a:xfrm>
            <a:off x="1582293" y="5982694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1906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.6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3CB3B20-039C-52A0-DD28-811740A48026}"/>
              </a:ext>
            </a:extLst>
          </p:cNvPr>
          <p:cNvSpPr txBox="1"/>
          <p:nvPr/>
        </p:nvSpPr>
        <p:spPr>
          <a:xfrm>
            <a:off x="1901877" y="5099748"/>
            <a:ext cx="1434144" cy="7607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 anchor="b">
            <a:noAutofit/>
          </a:bodyPr>
          <a:lstStyle/>
          <a:p>
            <a:pPr algn="ctr"/>
            <a:r>
              <a:rPr kumimoji="1" lang="en-US" altLang="ja-JP" sz="1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-25dBm/MHz</a:t>
            </a:r>
            <a:endParaRPr kumimoji="1" lang="ja-JP" altLang="en-US" sz="1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4D57C6C-0757-8E9B-44A4-6DD4F69E3767}"/>
              </a:ext>
            </a:extLst>
          </p:cNvPr>
          <p:cNvSpPr txBox="1"/>
          <p:nvPr/>
        </p:nvSpPr>
        <p:spPr>
          <a:xfrm>
            <a:off x="467733" y="5365164"/>
            <a:ext cx="1434144" cy="4953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 anchor="b">
            <a:noAutofit/>
          </a:bodyPr>
          <a:lstStyle/>
          <a:p>
            <a:pPr algn="ctr"/>
            <a:r>
              <a:rPr kumimoji="1" lang="en-US" altLang="ja-JP" sz="1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-30dBm/MHz</a:t>
            </a:r>
            <a:endParaRPr kumimoji="1" lang="ja-JP" altLang="en-US" sz="1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C279AB8A-1BC1-99A5-81C6-FA087376D038}"/>
              </a:ext>
            </a:extLst>
          </p:cNvPr>
          <p:cNvCxnSpPr/>
          <p:nvPr/>
        </p:nvCxnSpPr>
        <p:spPr>
          <a:xfrm flipH="1">
            <a:off x="7298485" y="4376210"/>
            <a:ext cx="18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B319A4-6BD2-046F-60FA-5220077B9400}"/>
              </a:ext>
            </a:extLst>
          </p:cNvPr>
          <p:cNvCxnSpPr/>
          <p:nvPr/>
        </p:nvCxnSpPr>
        <p:spPr>
          <a:xfrm flipH="1">
            <a:off x="5853654" y="4518450"/>
            <a:ext cx="144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2B5D4474-C5AE-BB2F-A2A5-9DF062C45C23}"/>
              </a:ext>
            </a:extLst>
          </p:cNvPr>
          <p:cNvCxnSpPr/>
          <p:nvPr/>
        </p:nvCxnSpPr>
        <p:spPr>
          <a:xfrm flipH="1">
            <a:off x="4225717" y="4659581"/>
            <a:ext cx="162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4EBD3891-ED59-D885-1398-D031A5528A65}"/>
              </a:ext>
            </a:extLst>
          </p:cNvPr>
          <p:cNvCxnSpPr/>
          <p:nvPr/>
        </p:nvCxnSpPr>
        <p:spPr>
          <a:xfrm flipH="1">
            <a:off x="3248796" y="5114988"/>
            <a:ext cx="972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BB56BEEC-CB27-56F1-B526-01698352AA51}"/>
              </a:ext>
            </a:extLst>
          </p:cNvPr>
          <p:cNvCxnSpPr/>
          <p:nvPr/>
        </p:nvCxnSpPr>
        <p:spPr>
          <a:xfrm flipH="1">
            <a:off x="265605" y="5365164"/>
            <a:ext cx="2952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8DF2BF4-AAC3-E64A-A259-2898477D4C4D}"/>
              </a:ext>
            </a:extLst>
          </p:cNvPr>
          <p:cNvSpPr txBox="1"/>
          <p:nvPr/>
        </p:nvSpPr>
        <p:spPr>
          <a:xfrm>
            <a:off x="7478485" y="4058216"/>
            <a:ext cx="323924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20MHz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0509EF4A-1B9C-4DAF-F82D-C8EEBDF5225E}"/>
              </a:ext>
            </a:extLst>
          </p:cNvPr>
          <p:cNvCxnSpPr>
            <a:cxnSpLocks/>
          </p:cNvCxnSpPr>
          <p:nvPr/>
        </p:nvCxnSpPr>
        <p:spPr>
          <a:xfrm flipV="1">
            <a:off x="3251205" y="3297153"/>
            <a:ext cx="0" cy="1800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7FF21DD1-392F-B758-304E-3BF949023144}"/>
              </a:ext>
            </a:extLst>
          </p:cNvPr>
          <p:cNvCxnSpPr>
            <a:cxnSpLocks/>
          </p:cNvCxnSpPr>
          <p:nvPr/>
        </p:nvCxnSpPr>
        <p:spPr>
          <a:xfrm flipV="1">
            <a:off x="7478485" y="3359695"/>
            <a:ext cx="0" cy="1800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023EBAB8-8E5B-2433-9005-C7EA1FC499BB}"/>
              </a:ext>
            </a:extLst>
          </p:cNvPr>
          <p:cNvCxnSpPr/>
          <p:nvPr/>
        </p:nvCxnSpPr>
        <p:spPr>
          <a:xfrm flipV="1">
            <a:off x="467733" y="3973097"/>
            <a:ext cx="2740626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7857553-CF82-0AB8-511E-97385B47ECB1}"/>
              </a:ext>
            </a:extLst>
          </p:cNvPr>
          <p:cNvCxnSpPr/>
          <p:nvPr/>
        </p:nvCxnSpPr>
        <p:spPr>
          <a:xfrm flipV="1">
            <a:off x="3347103" y="3973097"/>
            <a:ext cx="4104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B76AAEA-C320-4A86-9ECA-19DF88FDCAEE}"/>
              </a:ext>
            </a:extLst>
          </p:cNvPr>
          <p:cNvSpPr txBox="1"/>
          <p:nvPr/>
        </p:nvSpPr>
        <p:spPr>
          <a:xfrm>
            <a:off x="4306963" y="497495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-25dBm/MHz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38EB846-883A-AA8B-ABA7-653F08A477D5}"/>
              </a:ext>
            </a:extLst>
          </p:cNvPr>
          <p:cNvSpPr txBox="1"/>
          <p:nvPr/>
        </p:nvSpPr>
        <p:spPr>
          <a:xfrm>
            <a:off x="3337373" y="5243487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-30dBm/MHz</a:t>
            </a:r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DA757077-1C5E-BBAB-2B31-602F13D5B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103" y="1193369"/>
            <a:ext cx="11511185" cy="2366984"/>
          </a:xfrm>
        </p:spPr>
        <p:txBody>
          <a:bodyPr>
            <a:normAutofit/>
          </a:bodyPr>
          <a:lstStyle/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In current spec,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A-MPR is defined for only 20 MHz CBW (Fc = 1950 MHz), no A-MPR for less than 20MHz CBW.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With regulatory update,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no A-MPR is needed even for 20MHz CBW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for Digital cordless-phone service protection as it can be met by SEM and general spurious emission.</a:t>
            </a: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Note: NS_05U requires the same A-MPR with NS_100 to meet UTRA ACLR</a:t>
            </a:r>
          </a:p>
        </p:txBody>
      </p:sp>
    </p:spTree>
    <p:extLst>
      <p:ext uri="{BB962C8B-B14F-4D97-AF65-F5344CB8AC3E}">
        <p14:creationId xmlns:p14="http://schemas.microsoft.com/office/powerpoint/2010/main" val="1488647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2. Discussion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8021CB-DD34-0B4D-A6F3-D143D62D3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369"/>
            <a:ext cx="10515600" cy="4983594"/>
          </a:xfrm>
        </p:spPr>
        <p:txBody>
          <a:bodyPr>
            <a:normAutofit/>
          </a:bodyPr>
          <a:lstStyle/>
          <a:p>
            <a:r>
              <a:rPr lang="en-US" altLang="ja-JP" sz="2000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As usual, we prefer to support modified NS_05/NS_05U from the earliest possible release, but also it is up to marketing or implementation plans of UE/chipset vendors. We’d like to collect the views on preferred release.</a:t>
            </a:r>
          </a:p>
          <a:p>
            <a:r>
              <a:rPr lang="en-US" altLang="ja-JP" sz="2000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 leave some flexibility for the release, if situation permits, we’d like to conduct this activity under a maintenance AI. (it is up to RAN4 Chair’s decision.)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ja-JP" sz="2000" b="1" i="1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Proposal 2: If situation permits, we’d like to conduct this activity under a maintenance AI for the flexibility of the first release applied.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6689E5-69A2-984F-A346-9CD6ECB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5071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98C323-7107-C44F-916C-3594DC2D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265"/>
          </a:xfrm>
        </p:spPr>
        <p:txBody>
          <a:bodyPr>
            <a:normAutofit/>
          </a:bodyPr>
          <a:lstStyle/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3. Conclusion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96689E5-69A2-984F-A346-9CD6ECBA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4AA05420-C0E1-0C88-0DBE-E3BD52EE3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368"/>
            <a:ext cx="10515600" cy="497434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en-US" altLang="ja-JP" sz="2000" b="1" i="1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Proposal 1: Invite reevaluation/simulation results for modified NS_05/NS_05U for RAN4#113 Nov.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ja-JP" sz="2000" b="1" i="1" kern="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Proposal 2: If situation permits, we’d like to conduct this activity under a maintenance AI for the flexibility of the first release applied.</a:t>
            </a:r>
          </a:p>
          <a:p>
            <a:pPr>
              <a:buFont typeface="Wingdings" panose="05000000000000000000" pitchFamily="2" charset="2"/>
              <a:buChar char="u"/>
            </a:pPr>
            <a:endParaRPr kumimoji="1" lang="en-US" altLang="ja-JP" sz="2000" b="1" i="1" kern="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u"/>
            </a:pPr>
            <a:endParaRPr lang="en-US" altLang="ja-JP" sz="2000" b="1" i="1" kern="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u"/>
            </a:pPr>
            <a:endParaRPr kumimoji="1" lang="en-US" altLang="ja-JP" sz="2000" b="1" i="1" kern="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u"/>
            </a:pPr>
            <a:endParaRPr lang="en-US" altLang="ja-JP" sz="2000" b="1" i="1" kern="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u"/>
            </a:pPr>
            <a:endParaRPr kumimoji="1" lang="en-US" altLang="ja-JP" sz="2000" b="1" i="1" kern="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R4-1803744 NR A-MPR evaluation scenarios for n1 and n8 for Japan, RAN4#86bis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3DED145E-9673-74B7-E5DD-64F32D7FD211}"/>
              </a:ext>
            </a:extLst>
          </p:cNvPr>
          <p:cNvSpPr txBox="1">
            <a:spLocks/>
          </p:cNvSpPr>
          <p:nvPr/>
        </p:nvSpPr>
        <p:spPr>
          <a:xfrm>
            <a:off x="838200" y="4076513"/>
            <a:ext cx="10515600" cy="642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kern="0" dirty="0">
                <a:solidFill>
                  <a:srgbClr val="000000"/>
                </a:solidFill>
                <a:latin typeface="Arial" panose="020B0604020202020204" pitchFamily="34" charset="0"/>
                <a:ea typeface="Hiragino Kaku Gothic StdN W8" charset="-128"/>
                <a:cs typeface="Arial" panose="020B0604020202020204" pitchFamily="34" charset="0"/>
              </a:rPr>
              <a:t>4. Reference</a:t>
            </a:r>
            <a:endParaRPr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664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B65927-11F5-8F25-27BA-3F8821BF1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kumimoji="1" lang="en-US" altLang="ja-JP" sz="8000" b="1" dirty="0"/>
              <a:t>EOF</a:t>
            </a:r>
            <a:endParaRPr kumimoji="1" lang="ja-JP" altLang="en-US" sz="8000" b="1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2A5D06-F6CC-A58D-BEAC-66A66E666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09618-693E-C14F-88D6-94E2D842F0E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1667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858</Words>
  <Application>Microsoft Office PowerPoint</Application>
  <PresentationFormat>ワイド画面</PresentationFormat>
  <Paragraphs>138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6" baseType="lpstr">
      <vt:lpstr>游ゴシック</vt:lpstr>
      <vt:lpstr>游ゴシック Light</vt:lpstr>
      <vt:lpstr>Arial</vt:lpstr>
      <vt:lpstr>Symbol</vt:lpstr>
      <vt:lpstr>Times New Roman</vt:lpstr>
      <vt:lpstr>Wingdings</vt:lpstr>
      <vt:lpstr>Office テーマ</vt:lpstr>
      <vt:lpstr>NR A-MPR reevaluation scenarios on n1 for Japan</vt:lpstr>
      <vt:lpstr>1. Introduction</vt:lpstr>
      <vt:lpstr>2. Discussion</vt:lpstr>
      <vt:lpstr>2. Discussion</vt:lpstr>
      <vt:lpstr>Band n1 – in 1920-1940 MHz cases</vt:lpstr>
      <vt:lpstr>Band n1 – in 1940-1960 MHz case </vt:lpstr>
      <vt:lpstr>2. Discussion</vt:lpstr>
      <vt:lpstr>3. Conclusion</vt:lpstr>
      <vt:lpstr>EOF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A-MPR evaluation scenarios for n1 and n8 for Japan</dc:title>
  <dc:creator>Kenichi Kihara - SB</dc:creator>
  <cp:lastModifiedBy>鈴木　泰樹</cp:lastModifiedBy>
  <cp:revision>10</cp:revision>
  <dcterms:created xsi:type="dcterms:W3CDTF">2018-04-03T00:51:43Z</dcterms:created>
  <dcterms:modified xsi:type="dcterms:W3CDTF">2024-10-07T10:17:48Z</dcterms:modified>
</cp:coreProperties>
</file>