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slideLayouts/slideLayout6.xml" ContentType="application/vnd.openxmlformats-officedocument.presentationml.slideLayout+xml"/>
  <Override PartName="/ppt/theme/theme3.xml" ContentType="application/vnd.openxmlformats-officedocument.theme+xml"/>
  <Override PartName="/ppt/slideLayouts/slideLayout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8" r:id="rId1"/>
    <p:sldMasterId id="2147483797" r:id="rId2"/>
    <p:sldMasterId id="2147483816" r:id="rId3"/>
    <p:sldMasterId id="2147483683" r:id="rId4"/>
  </p:sldMasterIdLst>
  <p:notesMasterIdLst>
    <p:notesMasterId r:id="rId8"/>
  </p:notesMasterIdLst>
  <p:handoutMasterIdLst>
    <p:handoutMasterId r:id="rId9"/>
  </p:handoutMasterIdLst>
  <p:sldIdLst>
    <p:sldId id="364" r:id="rId5"/>
    <p:sldId id="367" r:id="rId6"/>
    <p:sldId id="366" r:id="rId7"/>
  </p:sldIdLst>
  <p:sldSz cx="12196763" cy="6858000"/>
  <p:notesSz cx="6858000" cy="9144000"/>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E9002F"/>
    <a:srgbClr val="000000"/>
    <a:srgbClr val="C7000B"/>
    <a:srgbClr val="575756"/>
    <a:srgbClr val="4B4C4B"/>
    <a:srgbClr val="353530"/>
    <a:srgbClr val="4D4D4C"/>
    <a:srgbClr val="DD4654"/>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352" autoAdjust="0"/>
    <p:restoredTop sz="96357" autoAdjust="0"/>
  </p:normalViewPr>
  <p:slideViewPr>
    <p:cSldViewPr snapToGrid="0" snapToObjects="1">
      <p:cViewPr varScale="1">
        <p:scale>
          <a:sx n="110" d="100"/>
          <a:sy n="110" d="100"/>
        </p:scale>
        <p:origin x="564" y="114"/>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96" d="100"/>
          <a:sy n="96" d="100"/>
        </p:scale>
        <p:origin x="3104" y="16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Master" Target="slideMasters/slideMaster3.xml"/><Relationship Id="rId7" Type="http://schemas.openxmlformats.org/officeDocument/2006/relationships/slide" Target="slides/slide3.xml"/><Relationship Id="rId12" Type="http://schemas.openxmlformats.org/officeDocument/2006/relationships/theme" Target="theme/theme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0"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CC198DB-AFBD-584A-8986-364FF2B03F46}"/>
              </a:ext>
            </a:extLst>
          </p:cNvPr>
          <p:cNvSpPr>
            <a:spLocks noGrp="1"/>
          </p:cNvSpPr>
          <p:nvPr>
            <p:ph type="hdr" sz="quarter"/>
          </p:nvPr>
        </p:nvSpPr>
        <p:spPr>
          <a:xfrm>
            <a:off x="0" y="0"/>
            <a:ext cx="2971800" cy="458788"/>
          </a:xfrm>
          <a:prstGeom prst="rect">
            <a:avLst/>
          </a:prstGeom>
        </p:spPr>
        <p:txBody>
          <a:bodyPr vert="horz" lIns="91436" tIns="45719" rIns="91436" bIns="45719" rtlCol="0"/>
          <a:lstStyle>
            <a:lvl1pPr algn="l">
              <a:defRPr sz="1200"/>
            </a:lvl1pPr>
          </a:lstStyle>
          <a:p>
            <a:endParaRPr lang="en-US"/>
          </a:p>
        </p:txBody>
      </p:sp>
      <p:sp>
        <p:nvSpPr>
          <p:cNvPr id="3" name="Date Placeholder 2">
            <a:extLst>
              <a:ext uri="{FF2B5EF4-FFF2-40B4-BE49-F238E27FC236}">
                <a16:creationId xmlns:a16="http://schemas.microsoft.com/office/drawing/2014/main" id="{AD01315C-523F-A043-8029-B9921497126E}"/>
              </a:ext>
            </a:extLst>
          </p:cNvPr>
          <p:cNvSpPr>
            <a:spLocks noGrp="1"/>
          </p:cNvSpPr>
          <p:nvPr>
            <p:ph type="dt" sz="quarter" idx="1"/>
          </p:nvPr>
        </p:nvSpPr>
        <p:spPr>
          <a:xfrm>
            <a:off x="3884614" y="0"/>
            <a:ext cx="2971800" cy="458788"/>
          </a:xfrm>
          <a:prstGeom prst="rect">
            <a:avLst/>
          </a:prstGeom>
        </p:spPr>
        <p:txBody>
          <a:bodyPr vert="horz" lIns="91436" tIns="45719" rIns="91436" bIns="45719" rtlCol="0"/>
          <a:lstStyle>
            <a:lvl1pPr algn="r">
              <a:defRPr sz="1200"/>
            </a:lvl1pPr>
          </a:lstStyle>
          <a:p>
            <a:fld id="{E8CF71B8-DF2A-2E41-BE66-2E18A767DA8A}" type="datetimeFigureOut">
              <a:rPr lang="en-US" smtClean="0"/>
              <a:t>8/9/2024</a:t>
            </a:fld>
            <a:endParaRPr lang="en-US"/>
          </a:p>
        </p:txBody>
      </p:sp>
      <p:sp>
        <p:nvSpPr>
          <p:cNvPr id="4" name="Footer Placeholder 3">
            <a:extLst>
              <a:ext uri="{FF2B5EF4-FFF2-40B4-BE49-F238E27FC236}">
                <a16:creationId xmlns:a16="http://schemas.microsoft.com/office/drawing/2014/main" id="{B9601424-70F4-1643-8E3A-557A0258D6B6}"/>
              </a:ext>
            </a:extLst>
          </p:cNvPr>
          <p:cNvSpPr>
            <a:spLocks noGrp="1"/>
          </p:cNvSpPr>
          <p:nvPr>
            <p:ph type="ftr" sz="quarter" idx="2"/>
          </p:nvPr>
        </p:nvSpPr>
        <p:spPr>
          <a:xfrm>
            <a:off x="0" y="8685214"/>
            <a:ext cx="2971800" cy="458787"/>
          </a:xfrm>
          <a:prstGeom prst="rect">
            <a:avLst/>
          </a:prstGeom>
        </p:spPr>
        <p:txBody>
          <a:bodyPr vert="horz" lIns="91436" tIns="45719" rIns="91436" bIns="45719"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E85BF48A-FF5C-8145-95A7-EE66A87C73DF}"/>
              </a:ext>
            </a:extLst>
          </p:cNvPr>
          <p:cNvSpPr>
            <a:spLocks noGrp="1"/>
          </p:cNvSpPr>
          <p:nvPr>
            <p:ph type="sldNum" sz="quarter" idx="3"/>
          </p:nvPr>
        </p:nvSpPr>
        <p:spPr>
          <a:xfrm>
            <a:off x="3884614" y="8685214"/>
            <a:ext cx="2971800" cy="458787"/>
          </a:xfrm>
          <a:prstGeom prst="rect">
            <a:avLst/>
          </a:prstGeom>
        </p:spPr>
        <p:txBody>
          <a:bodyPr vert="horz" lIns="91436" tIns="45719" rIns="91436" bIns="45719" rtlCol="0" anchor="b"/>
          <a:lstStyle>
            <a:lvl1pPr algn="r">
              <a:defRPr sz="1200"/>
            </a:lvl1pPr>
          </a:lstStyle>
          <a:p>
            <a:fld id="{A35F0CC5-85BE-A64A-BD47-54C66F7E93E3}" type="slidenum">
              <a:rPr lang="en-US" smtClean="0"/>
              <a:t>‹#›</a:t>
            </a:fld>
            <a:endParaRPr lang="en-US"/>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36" tIns="45719" rIns="91436" bIns="45719" rtlCol="0"/>
          <a:lstStyle>
            <a:lvl1pPr algn="l">
              <a:defRPr sz="1200"/>
            </a:lvl1pPr>
          </a:lstStyle>
          <a:p>
            <a:endParaRPr lang="en-US"/>
          </a:p>
        </p:txBody>
      </p:sp>
      <p:sp>
        <p:nvSpPr>
          <p:cNvPr id="3" name="Date Placeholder 2"/>
          <p:cNvSpPr>
            <a:spLocks noGrp="1"/>
          </p:cNvSpPr>
          <p:nvPr>
            <p:ph type="dt" idx="1"/>
          </p:nvPr>
        </p:nvSpPr>
        <p:spPr>
          <a:xfrm>
            <a:off x="3884614" y="0"/>
            <a:ext cx="2971800" cy="458788"/>
          </a:xfrm>
          <a:prstGeom prst="rect">
            <a:avLst/>
          </a:prstGeom>
        </p:spPr>
        <p:txBody>
          <a:bodyPr vert="horz" lIns="91436" tIns="45719" rIns="91436" bIns="45719" rtlCol="0"/>
          <a:lstStyle>
            <a:lvl1pPr algn="r">
              <a:defRPr sz="1200"/>
            </a:lvl1pPr>
          </a:lstStyle>
          <a:p>
            <a:fld id="{0DD60A27-BF12-6744-9E93-932A0E34D8BB}" type="datetimeFigureOut">
              <a:rPr lang="en-US" smtClean="0"/>
              <a:t>8/9/2024</a:t>
            </a:fld>
            <a:endParaRPr lang="en-US"/>
          </a:p>
        </p:txBody>
      </p:sp>
      <p:sp>
        <p:nvSpPr>
          <p:cNvPr id="4" name="Slide Image Placeholder 3"/>
          <p:cNvSpPr>
            <a:spLocks noGrp="1" noRot="1" noChangeAspect="1"/>
          </p:cNvSpPr>
          <p:nvPr>
            <p:ph type="sldImg" idx="2"/>
          </p:nvPr>
        </p:nvSpPr>
        <p:spPr>
          <a:xfrm>
            <a:off x="684213" y="1143000"/>
            <a:ext cx="5489575" cy="3086100"/>
          </a:xfrm>
          <a:prstGeom prst="rect">
            <a:avLst/>
          </a:prstGeom>
          <a:noFill/>
          <a:ln w="12700">
            <a:solidFill>
              <a:prstClr val="black"/>
            </a:solidFill>
          </a:ln>
        </p:spPr>
        <p:txBody>
          <a:bodyPr vert="horz" lIns="91436" tIns="45719" rIns="91436" bIns="45719"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36" tIns="45719" rIns="91436" bIns="45719"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4"/>
            <a:ext cx="2971800" cy="458787"/>
          </a:xfrm>
          <a:prstGeom prst="rect">
            <a:avLst/>
          </a:prstGeom>
        </p:spPr>
        <p:txBody>
          <a:bodyPr vert="horz" lIns="91436" tIns="45719" rIns="91436" bIns="45719" rtlCol="0" anchor="b"/>
          <a:lstStyle>
            <a:lvl1pPr algn="l">
              <a:defRPr sz="1200"/>
            </a:lvl1pPr>
          </a:lstStyle>
          <a:p>
            <a:endParaRPr lang="en-US"/>
          </a:p>
        </p:txBody>
      </p:sp>
      <p:sp>
        <p:nvSpPr>
          <p:cNvPr id="7" name="Slide Number Placeholder 6"/>
          <p:cNvSpPr>
            <a:spLocks noGrp="1"/>
          </p:cNvSpPr>
          <p:nvPr>
            <p:ph type="sldNum" sz="quarter" idx="5"/>
          </p:nvPr>
        </p:nvSpPr>
        <p:spPr>
          <a:xfrm>
            <a:off x="3884614" y="8685214"/>
            <a:ext cx="2971800" cy="458787"/>
          </a:xfrm>
          <a:prstGeom prst="rect">
            <a:avLst/>
          </a:prstGeom>
        </p:spPr>
        <p:txBody>
          <a:bodyPr vert="horz" lIns="91436" tIns="45719" rIns="91436" bIns="45719" rtlCol="0" anchor="b"/>
          <a:lstStyle>
            <a:lvl1pPr algn="r">
              <a:defRPr sz="1200"/>
            </a:lvl1pPr>
          </a:lstStyle>
          <a:p>
            <a:fld id="{F07326F3-4732-B74B-9C70-D0992466E499}" type="slidenum">
              <a:rPr lang="en-US" smtClean="0"/>
              <a:t>‹#›</a:t>
            </a:fld>
            <a:endParaRPr lang="en-US"/>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0" algn="l" defTabSz="1219304" rtl="0" eaLnBrk="1" latinLnBrk="0" hangingPunct="1">
      <a:defRPr sz="1600" kern="1200">
        <a:solidFill>
          <a:schemeClr val="tx1"/>
        </a:solidFill>
        <a:latin typeface="+mn-lt"/>
        <a:ea typeface="+mn-ea"/>
        <a:cs typeface="+mn-cs"/>
      </a:defRPr>
    </a:lvl1pPr>
    <a:lvl2pPr marL="609651" algn="l" defTabSz="1219304" rtl="0" eaLnBrk="1" latinLnBrk="0" hangingPunct="1">
      <a:defRPr sz="1600" kern="1200">
        <a:solidFill>
          <a:schemeClr val="tx1"/>
        </a:solidFill>
        <a:latin typeface="+mn-lt"/>
        <a:ea typeface="+mn-ea"/>
        <a:cs typeface="+mn-cs"/>
      </a:defRPr>
    </a:lvl2pPr>
    <a:lvl3pPr marL="1219304" algn="l" defTabSz="1219304" rtl="0" eaLnBrk="1" latinLnBrk="0" hangingPunct="1">
      <a:defRPr sz="1600" kern="1200">
        <a:solidFill>
          <a:schemeClr val="tx1"/>
        </a:solidFill>
        <a:latin typeface="+mn-lt"/>
        <a:ea typeface="+mn-ea"/>
        <a:cs typeface="+mn-cs"/>
      </a:defRPr>
    </a:lvl3pPr>
    <a:lvl4pPr marL="1828957" algn="l" defTabSz="1219304" rtl="0" eaLnBrk="1" latinLnBrk="0" hangingPunct="1">
      <a:defRPr sz="1600" kern="1200">
        <a:solidFill>
          <a:schemeClr val="tx1"/>
        </a:solidFill>
        <a:latin typeface="+mn-lt"/>
        <a:ea typeface="+mn-ea"/>
        <a:cs typeface="+mn-cs"/>
      </a:defRPr>
    </a:lvl4pPr>
    <a:lvl5pPr marL="2438609" algn="l" defTabSz="1219304" rtl="0" eaLnBrk="1" latinLnBrk="0" hangingPunct="1">
      <a:defRPr sz="1600" kern="1200">
        <a:solidFill>
          <a:schemeClr val="tx1"/>
        </a:solidFill>
        <a:latin typeface="+mn-lt"/>
        <a:ea typeface="+mn-ea"/>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07326F3-4732-B74B-9C70-D0992466E499}" type="slidenum">
              <a:rPr lang="en-US" smtClean="0"/>
              <a:t>1</a:t>
            </a:fld>
            <a:endParaRPr lang="en-US"/>
          </a:p>
        </p:txBody>
      </p:sp>
    </p:spTree>
    <p:extLst>
      <p:ext uri="{BB962C8B-B14F-4D97-AF65-F5344CB8AC3E}">
        <p14:creationId xmlns:p14="http://schemas.microsoft.com/office/powerpoint/2010/main" val="177085152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Explore">
    <p:bg>
      <p:bgPr>
        <a:solidFill>
          <a:schemeClr val="tx2"/>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rotWithShape="1">
          <a:blip r:embed="rId2">
            <a:extLst>
              <a:ext uri="{28A0092B-C50C-407E-A947-70E740481C1C}">
                <a14:useLocalDpi xmlns:a14="http://schemas.microsoft.com/office/drawing/2010/main" val="0"/>
              </a:ext>
            </a:extLst>
          </a:blip>
          <a:srcRect b="18667"/>
          <a:stretch/>
        </p:blipFill>
        <p:spPr>
          <a:xfrm>
            <a:off x="0" y="0"/>
            <a:ext cx="12206140" cy="5594695"/>
          </a:xfrm>
          <a:prstGeom prst="rect">
            <a:avLst/>
          </a:prstGeom>
        </p:spPr>
      </p:pic>
      <p:sp>
        <p:nvSpPr>
          <p:cNvPr id="10" name="Text Placeholder 2">
            <a:extLst>
              <a:ext uri="{FF2B5EF4-FFF2-40B4-BE49-F238E27FC236}">
                <a16:creationId xmlns:a16="http://schemas.microsoft.com/office/drawing/2014/main" id="{BC6FADA1-64AC-754D-8189-CC7486A73AA6}"/>
              </a:ext>
            </a:extLst>
          </p:cNvPr>
          <p:cNvSpPr>
            <a:spLocks noGrp="1"/>
          </p:cNvSpPr>
          <p:nvPr>
            <p:ph type="body" sz="quarter" idx="11"/>
          </p:nvPr>
        </p:nvSpPr>
        <p:spPr>
          <a:xfrm>
            <a:off x="912855" y="6237532"/>
            <a:ext cx="1483104" cy="279014"/>
          </a:xfrm>
          <a:prstGeom prst="rect">
            <a:avLst/>
          </a:prstGeom>
        </p:spPr>
        <p:txBody>
          <a:bodyPr lIns="0" tIns="0" rIns="0" bIns="0"/>
          <a:lstStyle>
            <a:lvl1pPr>
              <a:defRPr sz="9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en-US" altLang="zh-CN" dirty="0"/>
              <a:t>Edit Master text styles</a:t>
            </a:r>
          </a:p>
          <a:p>
            <a:pPr lvl="1"/>
            <a:r>
              <a:rPr lang="en-US" altLang="zh-CN" dirty="0"/>
              <a:t>Second level</a:t>
            </a:r>
          </a:p>
        </p:txBody>
      </p:sp>
      <p:sp>
        <p:nvSpPr>
          <p:cNvPr id="7" name="L 形 6"/>
          <p:cNvSpPr/>
          <p:nvPr userDrawn="1"/>
        </p:nvSpPr>
        <p:spPr>
          <a:xfrm rot="5400000">
            <a:off x="7853942" y="2130562"/>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8" name="Text Placeholder 2">
            <a:extLst>
              <a:ext uri="{FF2B5EF4-FFF2-40B4-BE49-F238E27FC236}">
                <a16:creationId xmlns:a16="http://schemas.microsoft.com/office/drawing/2014/main" id="{80221E27-F39A-5848-9F2D-07F8693DFAE1}"/>
              </a:ext>
            </a:extLst>
          </p:cNvPr>
          <p:cNvSpPr>
            <a:spLocks noGrp="1"/>
          </p:cNvSpPr>
          <p:nvPr>
            <p:ph type="body" sz="quarter" idx="10"/>
          </p:nvPr>
        </p:nvSpPr>
        <p:spPr>
          <a:xfrm>
            <a:off x="936005" y="1940429"/>
            <a:ext cx="6522800" cy="1148459"/>
          </a:xfrm>
          <a:prstGeom prst="rect">
            <a:avLst/>
          </a:prstGeom>
        </p:spPr>
        <p:txBody>
          <a:bodyPr lIns="0" tIns="0" rIns="0" bIns="0"/>
          <a:lstStyle>
            <a:lvl1pPr>
              <a:defRPr sz="14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en-US" altLang="zh-CN"/>
              <a:t>Edit Master text styles</a:t>
            </a:r>
          </a:p>
          <a:p>
            <a:pPr lvl="1"/>
            <a:r>
              <a:rPr lang="en-US" altLang="zh-CN"/>
              <a:t>Second level</a:t>
            </a:r>
          </a:p>
        </p:txBody>
      </p:sp>
      <p:sp>
        <p:nvSpPr>
          <p:cNvPr id="9" name="Subtitle 2">
            <a:extLst>
              <a:ext uri="{FF2B5EF4-FFF2-40B4-BE49-F238E27FC236}">
                <a16:creationId xmlns:a16="http://schemas.microsoft.com/office/drawing/2014/main" id="{D08BA7CF-6D0E-3345-90BD-85C5AFAE5BE8}"/>
              </a:ext>
            </a:extLst>
          </p:cNvPr>
          <p:cNvSpPr>
            <a:spLocks noGrp="1"/>
          </p:cNvSpPr>
          <p:nvPr>
            <p:ph type="subTitle" idx="1" hasCustomPrompt="1"/>
          </p:nvPr>
        </p:nvSpPr>
        <p:spPr>
          <a:xfrm>
            <a:off x="894275" y="900634"/>
            <a:ext cx="6586025" cy="813866"/>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en-US" dirty="0"/>
              <a:t>Click to edit Master title style</a:t>
            </a:r>
          </a:p>
        </p:txBody>
      </p:sp>
    </p:spTree>
    <p:extLst>
      <p:ext uri="{BB962C8B-B14F-4D97-AF65-F5344CB8AC3E}">
        <p14:creationId xmlns:p14="http://schemas.microsoft.com/office/powerpoint/2010/main" val="1651949536"/>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telligence">
    <p:bg>
      <p:bgPr>
        <a:solidFill>
          <a:schemeClr val="tx2"/>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rotWithShape="1">
          <a:blip r:embed="rId2">
            <a:extLst>
              <a:ext uri="{28A0092B-C50C-407E-A947-70E740481C1C}">
                <a14:useLocalDpi xmlns:a14="http://schemas.microsoft.com/office/drawing/2010/main" val="0"/>
              </a:ext>
            </a:extLst>
          </a:blip>
          <a:srcRect b="18604"/>
          <a:stretch/>
        </p:blipFill>
        <p:spPr>
          <a:xfrm>
            <a:off x="0" y="375"/>
            <a:ext cx="12197432" cy="5599236"/>
          </a:xfrm>
          <a:prstGeom prst="rect">
            <a:avLst/>
          </a:prstGeom>
        </p:spPr>
      </p:pic>
      <p:sp>
        <p:nvSpPr>
          <p:cNvPr id="18" name="L 形 17"/>
          <p:cNvSpPr/>
          <p:nvPr userDrawn="1"/>
        </p:nvSpPr>
        <p:spPr>
          <a:xfrm rot="5400000">
            <a:off x="5352597" y="2376386"/>
            <a:ext cx="744262" cy="762208"/>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9" name="Text Placeholder 2">
            <a:extLst>
              <a:ext uri="{FF2B5EF4-FFF2-40B4-BE49-F238E27FC236}">
                <a16:creationId xmlns:a16="http://schemas.microsoft.com/office/drawing/2014/main" id="{80221E27-F39A-5848-9F2D-07F8693DFAE1}"/>
              </a:ext>
            </a:extLst>
          </p:cNvPr>
          <p:cNvSpPr>
            <a:spLocks noGrp="1"/>
          </p:cNvSpPr>
          <p:nvPr>
            <p:ph type="body" sz="quarter" idx="10"/>
          </p:nvPr>
        </p:nvSpPr>
        <p:spPr>
          <a:xfrm>
            <a:off x="936005" y="1940429"/>
            <a:ext cx="4181685" cy="1148459"/>
          </a:xfrm>
          <a:prstGeom prst="rect">
            <a:avLst/>
          </a:prstGeom>
        </p:spPr>
        <p:txBody>
          <a:bodyPr lIns="0" tIns="0" rIns="0" bIns="0"/>
          <a:lstStyle>
            <a:lvl1pPr>
              <a:defRPr sz="14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en-US" altLang="zh-CN"/>
              <a:t>Edit Master text styles</a:t>
            </a:r>
          </a:p>
          <a:p>
            <a:pPr lvl="1"/>
            <a:r>
              <a:rPr lang="en-US" altLang="zh-CN"/>
              <a:t>Second level</a:t>
            </a:r>
          </a:p>
        </p:txBody>
      </p:sp>
      <p:sp>
        <p:nvSpPr>
          <p:cNvPr id="8" name="Text Placeholder 2">
            <a:extLst>
              <a:ext uri="{FF2B5EF4-FFF2-40B4-BE49-F238E27FC236}">
                <a16:creationId xmlns:a16="http://schemas.microsoft.com/office/drawing/2014/main" id="{00C28CF6-72CE-7444-957F-92103ED40543}"/>
              </a:ext>
            </a:extLst>
          </p:cNvPr>
          <p:cNvSpPr>
            <a:spLocks noGrp="1"/>
          </p:cNvSpPr>
          <p:nvPr>
            <p:ph type="body" sz="quarter" idx="11"/>
          </p:nvPr>
        </p:nvSpPr>
        <p:spPr>
          <a:xfrm>
            <a:off x="912855" y="6237532"/>
            <a:ext cx="1483104" cy="279014"/>
          </a:xfrm>
          <a:prstGeom prst="rect">
            <a:avLst/>
          </a:prstGeom>
        </p:spPr>
        <p:txBody>
          <a:bodyPr lIns="0" tIns="0" rIns="0" bIns="0"/>
          <a:lstStyle>
            <a:lvl1pPr>
              <a:defRPr sz="9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en-US" altLang="zh-CN"/>
              <a:t>Edit Master text styles</a:t>
            </a:r>
          </a:p>
          <a:p>
            <a:pPr lvl="1"/>
            <a:r>
              <a:rPr lang="en-US" altLang="zh-CN"/>
              <a:t>Second level</a:t>
            </a:r>
          </a:p>
        </p:txBody>
      </p:sp>
      <p:sp>
        <p:nvSpPr>
          <p:cNvPr id="10" name="Subtitle 2">
            <a:extLst>
              <a:ext uri="{FF2B5EF4-FFF2-40B4-BE49-F238E27FC236}">
                <a16:creationId xmlns:a16="http://schemas.microsoft.com/office/drawing/2014/main" id="{6BEE1CA6-ECDC-5D4C-AF96-D8818FE8831A}"/>
              </a:ext>
            </a:extLst>
          </p:cNvPr>
          <p:cNvSpPr>
            <a:spLocks noGrp="1"/>
          </p:cNvSpPr>
          <p:nvPr>
            <p:ph type="subTitle" idx="1" hasCustomPrompt="1"/>
          </p:nvPr>
        </p:nvSpPr>
        <p:spPr>
          <a:xfrm>
            <a:off x="894275" y="900634"/>
            <a:ext cx="6586025" cy="813866"/>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en-US" dirty="0"/>
              <a:t>Click to edit Master title style</a:t>
            </a:r>
          </a:p>
        </p:txBody>
      </p:sp>
    </p:spTree>
    <p:extLst>
      <p:ext uri="{BB962C8B-B14F-4D97-AF65-F5344CB8AC3E}">
        <p14:creationId xmlns:p14="http://schemas.microsoft.com/office/powerpoint/2010/main" val="3514487387"/>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novation">
    <p:bg>
      <p:bgPr>
        <a:solidFill>
          <a:schemeClr val="tx2"/>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rotWithShape="1">
          <a:blip r:embed="rId2">
            <a:extLst>
              <a:ext uri="{28A0092B-C50C-407E-A947-70E740481C1C}">
                <a14:useLocalDpi xmlns:a14="http://schemas.microsoft.com/office/drawing/2010/main" val="0"/>
              </a:ext>
            </a:extLst>
          </a:blip>
          <a:srcRect t="1" b="18476"/>
          <a:stretch/>
        </p:blipFill>
        <p:spPr>
          <a:xfrm>
            <a:off x="0" y="374"/>
            <a:ext cx="12197432" cy="5590529"/>
          </a:xfrm>
          <a:prstGeom prst="rect">
            <a:avLst/>
          </a:prstGeom>
        </p:spPr>
      </p:pic>
      <p:sp>
        <p:nvSpPr>
          <p:cNvPr id="9" name="L 形 8"/>
          <p:cNvSpPr/>
          <p:nvPr userDrawn="1"/>
        </p:nvSpPr>
        <p:spPr>
          <a:xfrm rot="5400000">
            <a:off x="5945516" y="2323519"/>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7" name="Text Placeholder 2">
            <a:extLst>
              <a:ext uri="{FF2B5EF4-FFF2-40B4-BE49-F238E27FC236}">
                <a16:creationId xmlns:a16="http://schemas.microsoft.com/office/drawing/2014/main" id="{80221E27-F39A-5848-9F2D-07F8693DFAE1}"/>
              </a:ext>
            </a:extLst>
          </p:cNvPr>
          <p:cNvSpPr>
            <a:spLocks noGrp="1"/>
          </p:cNvSpPr>
          <p:nvPr>
            <p:ph type="body" sz="quarter" idx="10"/>
          </p:nvPr>
        </p:nvSpPr>
        <p:spPr>
          <a:xfrm>
            <a:off x="936005" y="1940429"/>
            <a:ext cx="4913952" cy="1148459"/>
          </a:xfrm>
          <a:prstGeom prst="rect">
            <a:avLst/>
          </a:prstGeom>
        </p:spPr>
        <p:txBody>
          <a:bodyPr lIns="0" tIns="0" rIns="0" bIns="0"/>
          <a:lstStyle>
            <a:lvl1pPr>
              <a:defRPr sz="14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en-US" altLang="zh-CN"/>
              <a:t>Edit Master text styles</a:t>
            </a:r>
          </a:p>
          <a:p>
            <a:pPr lvl="1"/>
            <a:r>
              <a:rPr lang="en-US" altLang="zh-CN"/>
              <a:t>Second level</a:t>
            </a:r>
          </a:p>
        </p:txBody>
      </p:sp>
      <p:sp>
        <p:nvSpPr>
          <p:cNvPr id="10" name="Text Placeholder 2">
            <a:extLst>
              <a:ext uri="{FF2B5EF4-FFF2-40B4-BE49-F238E27FC236}">
                <a16:creationId xmlns:a16="http://schemas.microsoft.com/office/drawing/2014/main" id="{2894DB30-FB81-8C43-84D2-D602CEBBFCB8}"/>
              </a:ext>
            </a:extLst>
          </p:cNvPr>
          <p:cNvSpPr>
            <a:spLocks noGrp="1"/>
          </p:cNvSpPr>
          <p:nvPr>
            <p:ph type="body" sz="quarter" idx="11"/>
          </p:nvPr>
        </p:nvSpPr>
        <p:spPr>
          <a:xfrm>
            <a:off x="912855" y="6237532"/>
            <a:ext cx="1483104" cy="279014"/>
          </a:xfrm>
          <a:prstGeom prst="rect">
            <a:avLst/>
          </a:prstGeom>
        </p:spPr>
        <p:txBody>
          <a:bodyPr lIns="0" tIns="0" rIns="0" bIns="0"/>
          <a:lstStyle>
            <a:lvl1pPr>
              <a:defRPr sz="9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en-US" altLang="zh-CN"/>
              <a:t>Edit Master text styles</a:t>
            </a:r>
          </a:p>
          <a:p>
            <a:pPr lvl="1"/>
            <a:r>
              <a:rPr lang="en-US" altLang="zh-CN"/>
              <a:t>Second level</a:t>
            </a:r>
          </a:p>
        </p:txBody>
      </p:sp>
      <p:sp>
        <p:nvSpPr>
          <p:cNvPr id="8" name="Subtitle 2">
            <a:extLst>
              <a:ext uri="{FF2B5EF4-FFF2-40B4-BE49-F238E27FC236}">
                <a16:creationId xmlns:a16="http://schemas.microsoft.com/office/drawing/2014/main" id="{85547E01-69EF-354E-A3D7-2F57B5B164C3}"/>
              </a:ext>
            </a:extLst>
          </p:cNvPr>
          <p:cNvSpPr>
            <a:spLocks noGrp="1"/>
          </p:cNvSpPr>
          <p:nvPr>
            <p:ph type="subTitle" idx="1" hasCustomPrompt="1"/>
          </p:nvPr>
        </p:nvSpPr>
        <p:spPr>
          <a:xfrm>
            <a:off x="894275" y="900634"/>
            <a:ext cx="6586025" cy="813866"/>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en-US" dirty="0"/>
              <a:t>Click to edit Master title style</a:t>
            </a:r>
          </a:p>
        </p:txBody>
      </p:sp>
    </p:spTree>
    <p:extLst>
      <p:ext uri="{BB962C8B-B14F-4D97-AF65-F5344CB8AC3E}">
        <p14:creationId xmlns:p14="http://schemas.microsoft.com/office/powerpoint/2010/main" val="1749409936"/>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scend">
    <p:bg>
      <p:bgPr>
        <a:solidFill>
          <a:schemeClr val="tx2"/>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rotWithShape="1">
          <a:blip r:embed="rId2">
            <a:extLst>
              <a:ext uri="{28A0092B-C50C-407E-A947-70E740481C1C}">
                <a14:useLocalDpi xmlns:a14="http://schemas.microsoft.com/office/drawing/2010/main" val="0"/>
              </a:ext>
            </a:extLst>
          </a:blip>
          <a:srcRect b="17902"/>
          <a:stretch/>
        </p:blipFill>
        <p:spPr>
          <a:xfrm>
            <a:off x="0" y="-74021"/>
            <a:ext cx="12197432" cy="5668718"/>
          </a:xfrm>
          <a:prstGeom prst="rect">
            <a:avLst/>
          </a:prstGeom>
        </p:spPr>
      </p:pic>
      <p:sp>
        <p:nvSpPr>
          <p:cNvPr id="8" name="L 形 7"/>
          <p:cNvSpPr/>
          <p:nvPr userDrawn="1"/>
        </p:nvSpPr>
        <p:spPr>
          <a:xfrm rot="5400000">
            <a:off x="7929967" y="1657555"/>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9" name="Text Placeholder 2">
            <a:extLst>
              <a:ext uri="{FF2B5EF4-FFF2-40B4-BE49-F238E27FC236}">
                <a16:creationId xmlns:a16="http://schemas.microsoft.com/office/drawing/2014/main" id="{80221E27-F39A-5848-9F2D-07F8693DFAE1}"/>
              </a:ext>
            </a:extLst>
          </p:cNvPr>
          <p:cNvSpPr>
            <a:spLocks noGrp="1"/>
          </p:cNvSpPr>
          <p:nvPr>
            <p:ph type="body" sz="quarter" idx="10"/>
          </p:nvPr>
        </p:nvSpPr>
        <p:spPr>
          <a:xfrm>
            <a:off x="936005" y="1940429"/>
            <a:ext cx="6522800" cy="1148459"/>
          </a:xfrm>
          <a:prstGeom prst="rect">
            <a:avLst/>
          </a:prstGeom>
        </p:spPr>
        <p:txBody>
          <a:bodyPr lIns="0" tIns="0" rIns="0" bIns="0"/>
          <a:lstStyle>
            <a:lvl1pPr>
              <a:defRPr sz="14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en-US" altLang="zh-CN"/>
              <a:t>Edit Master text styles</a:t>
            </a:r>
          </a:p>
          <a:p>
            <a:pPr lvl="1"/>
            <a:r>
              <a:rPr lang="en-US" altLang="zh-CN"/>
              <a:t>Second level</a:t>
            </a:r>
          </a:p>
        </p:txBody>
      </p:sp>
      <p:sp>
        <p:nvSpPr>
          <p:cNvPr id="10" name="Text Placeholder 2">
            <a:extLst>
              <a:ext uri="{FF2B5EF4-FFF2-40B4-BE49-F238E27FC236}">
                <a16:creationId xmlns:a16="http://schemas.microsoft.com/office/drawing/2014/main" id="{C25CFD13-9C9C-6F4D-9AC2-E2D74CD60048}"/>
              </a:ext>
            </a:extLst>
          </p:cNvPr>
          <p:cNvSpPr>
            <a:spLocks noGrp="1"/>
          </p:cNvSpPr>
          <p:nvPr>
            <p:ph type="body" sz="quarter" idx="11"/>
          </p:nvPr>
        </p:nvSpPr>
        <p:spPr>
          <a:xfrm>
            <a:off x="912855" y="6237532"/>
            <a:ext cx="1483104" cy="279014"/>
          </a:xfrm>
          <a:prstGeom prst="rect">
            <a:avLst/>
          </a:prstGeom>
        </p:spPr>
        <p:txBody>
          <a:bodyPr lIns="0" tIns="0" rIns="0" bIns="0"/>
          <a:lstStyle>
            <a:lvl1pPr>
              <a:defRPr sz="9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en-US" altLang="zh-CN"/>
              <a:t>Edit Master text styles</a:t>
            </a:r>
          </a:p>
          <a:p>
            <a:pPr lvl="1"/>
            <a:r>
              <a:rPr lang="en-US" altLang="zh-CN"/>
              <a:t>Second level</a:t>
            </a:r>
          </a:p>
        </p:txBody>
      </p:sp>
      <p:sp>
        <p:nvSpPr>
          <p:cNvPr id="11" name="Subtitle 2">
            <a:extLst>
              <a:ext uri="{FF2B5EF4-FFF2-40B4-BE49-F238E27FC236}">
                <a16:creationId xmlns:a16="http://schemas.microsoft.com/office/drawing/2014/main" id="{3BE97340-3746-2843-A081-908ECE911D81}"/>
              </a:ext>
            </a:extLst>
          </p:cNvPr>
          <p:cNvSpPr>
            <a:spLocks noGrp="1"/>
          </p:cNvSpPr>
          <p:nvPr>
            <p:ph type="subTitle" idx="1" hasCustomPrompt="1"/>
          </p:nvPr>
        </p:nvSpPr>
        <p:spPr>
          <a:xfrm>
            <a:off x="894275" y="900634"/>
            <a:ext cx="6586025" cy="813866"/>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en-US" dirty="0"/>
              <a:t>Click to edit Master title style</a:t>
            </a:r>
          </a:p>
        </p:txBody>
      </p:sp>
    </p:spTree>
    <p:extLst>
      <p:ext uri="{BB962C8B-B14F-4D97-AF65-F5344CB8AC3E}">
        <p14:creationId xmlns:p14="http://schemas.microsoft.com/office/powerpoint/2010/main" val="537370765"/>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Chapter page">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DB59AE43-8096-BF49-A3DF-423FBC054CA7}"/>
              </a:ext>
            </a:extLst>
          </p:cNvPr>
          <p:cNvSpPr>
            <a:spLocks noGrp="1"/>
          </p:cNvSpPr>
          <p:nvPr>
            <p:ph idx="11" hasCustomPrompt="1"/>
          </p:nvPr>
        </p:nvSpPr>
        <p:spPr>
          <a:xfrm>
            <a:off x="726021" y="1512875"/>
            <a:ext cx="10733557" cy="4690459"/>
          </a:xfrm>
          <a:prstGeom prst="rect">
            <a:avLst/>
          </a:prstGeom>
        </p:spPr>
        <p:txBody>
          <a:bodyPr lIns="0" tIns="0" rIns="0" bIns="0"/>
          <a:lstStyle>
            <a:lvl1pPr marL="179388" marR="0" indent="-168275" algn="l" defTabSz="1187798"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8088" algn="ctr"/>
              </a:tabLst>
              <a:defRPr sz="1800" baseline="0">
                <a:solidFill>
                  <a:schemeClr val="tx1"/>
                </a:solidFill>
                <a:latin typeface="+mn-lt"/>
                <a:ea typeface="Microsoft YaHei" panose="020B0503020204020204" pitchFamily="34" charset="-122"/>
                <a:cs typeface="Arial" panose="020B0604020202020204" pitchFamily="34" charset="0"/>
              </a:defRPr>
            </a:lvl1pPr>
            <a:lvl2pPr marL="446501" marR="0" indent="-285750" algn="l" defTabSz="1187798" rtl="0" eaLnBrk="1" fontAlgn="auto" latinLnBrk="0" hangingPunct="1">
              <a:lnSpc>
                <a:spcPct val="100000"/>
              </a:lnSpc>
              <a:spcBef>
                <a:spcPts val="0"/>
              </a:spcBef>
              <a:spcAft>
                <a:spcPts val="600"/>
              </a:spcAft>
              <a:buClr>
                <a:schemeClr val="tx1"/>
              </a:buClr>
              <a:buSzTx/>
              <a:buFont typeface=".AppleSystemUIFont"/>
              <a:buChar char="&gt;"/>
              <a:tabLst>
                <a:tab pos="1208088" algn="ctr"/>
              </a:tabLst>
              <a:defRPr sz="1600" baseline="0">
                <a:latin typeface="+mn-lt"/>
                <a:ea typeface="Microsoft YaHei" panose="020B0503020204020204" pitchFamily="34" charset="-122"/>
              </a:defRPr>
            </a:lvl2pPr>
            <a:lvl3pPr marL="1098575" marR="0" indent="-168275" algn="l" defTabSz="1187798" rtl="0" eaLnBrk="1" fontAlgn="auto" latinLnBrk="0" hangingPunct="1">
              <a:lnSpc>
                <a:spcPct val="100000"/>
              </a:lnSpc>
              <a:spcBef>
                <a:spcPts val="0"/>
              </a:spcBef>
              <a:spcAft>
                <a:spcPts val="600"/>
              </a:spcAft>
              <a:buClr>
                <a:schemeClr val="tx1"/>
              </a:buClr>
              <a:buSzTx/>
              <a:buFont typeface=".AppleSystemUIFont"/>
              <a:buChar char="-"/>
              <a:tabLst>
                <a:tab pos="1208088" algn="ctr"/>
              </a:tabLst>
              <a:defRPr sz="1299" baseline="0">
                <a:latin typeface="+mn-lt"/>
                <a:ea typeface="Microsoft YaHei" panose="020B0503020204020204" pitchFamily="34" charset="-122"/>
              </a:defRPr>
            </a:lvl3pPr>
            <a:lvl4pPr marL="525850" indent="-171159">
              <a:buFont typeface="Arial" panose="020B0604020202020204" pitchFamily="34" charset="0"/>
              <a:buChar char="•"/>
              <a:tabLst>
                <a:tab pos="1208420" algn="ctr"/>
              </a:tabLst>
              <a:defRPr sz="1299" baseline="0"/>
            </a:lvl4pPr>
            <a:lvl5pPr marL="525850" indent="-171159">
              <a:buFont typeface="Arial" panose="020B0604020202020204" pitchFamily="34" charset="0"/>
              <a:buChar char="•"/>
              <a:tabLst>
                <a:tab pos="1208420" algn="ctr"/>
              </a:tabLst>
              <a:defRPr sz="1299" baseline="0"/>
            </a:lvl5pPr>
          </a:lstStyle>
          <a:p>
            <a:pPr lvl="0"/>
            <a:r>
              <a:rPr lang="en-US" dirty="0"/>
              <a:t>Click to edit Master text style</a:t>
            </a:r>
          </a:p>
          <a:p>
            <a:pPr marL="329026" marR="0" lvl="1"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r>
              <a:rPr lang="en-US" dirty="0"/>
              <a:t>Click to edit Master text style</a:t>
            </a:r>
          </a:p>
          <a:p>
            <a:pPr marL="1098575" marR="0" lvl="2"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r>
              <a:rPr lang="en-US" dirty="0"/>
              <a:t>Click to edit Master text style</a:t>
            </a:r>
          </a:p>
          <a:p>
            <a:pPr marL="1098575" marR="0" lvl="2"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endParaRPr lang="en-US" altLang="zh-CN" dirty="0"/>
          </a:p>
        </p:txBody>
      </p:sp>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9175" y="456134"/>
            <a:ext cx="10740640" cy="993400"/>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en-US" dirty="0"/>
              <a:t>Click to edit Master title style</a:t>
            </a:r>
          </a:p>
        </p:txBody>
      </p:sp>
    </p:spTree>
    <p:extLst>
      <p:ext uri="{BB962C8B-B14F-4D97-AF65-F5344CB8AC3E}">
        <p14:creationId xmlns:p14="http://schemas.microsoft.com/office/powerpoint/2010/main" val="1411924521"/>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Chapter page">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DB59AE43-8096-BF49-A3DF-423FBC054CA7}"/>
              </a:ext>
            </a:extLst>
          </p:cNvPr>
          <p:cNvSpPr>
            <a:spLocks noGrp="1"/>
          </p:cNvSpPr>
          <p:nvPr>
            <p:ph idx="11" hasCustomPrompt="1"/>
          </p:nvPr>
        </p:nvSpPr>
        <p:spPr>
          <a:xfrm>
            <a:off x="726021" y="1512875"/>
            <a:ext cx="10733557" cy="4690459"/>
          </a:xfrm>
          <a:prstGeom prst="rect">
            <a:avLst/>
          </a:prstGeom>
        </p:spPr>
        <p:txBody>
          <a:bodyPr lIns="0" tIns="0" rIns="0" bIns="0"/>
          <a:lstStyle>
            <a:lvl1pPr marL="179388" marR="0" indent="-168275" algn="l" defTabSz="1187798"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8088" algn="ctr"/>
              </a:tabLst>
              <a:defRPr sz="1800" baseline="0">
                <a:solidFill>
                  <a:schemeClr val="tx1"/>
                </a:solidFill>
                <a:latin typeface="+mn-lt"/>
                <a:ea typeface="Microsoft YaHei" panose="020B0503020204020204" pitchFamily="34" charset="-122"/>
                <a:cs typeface="Arial" panose="020B0604020202020204" pitchFamily="34" charset="0"/>
              </a:defRPr>
            </a:lvl1pPr>
            <a:lvl2pPr marL="446501" marR="0" indent="-285750" algn="l" defTabSz="1187798" rtl="0" eaLnBrk="1" fontAlgn="auto" latinLnBrk="0" hangingPunct="1">
              <a:lnSpc>
                <a:spcPct val="100000"/>
              </a:lnSpc>
              <a:spcBef>
                <a:spcPts val="0"/>
              </a:spcBef>
              <a:spcAft>
                <a:spcPts val="600"/>
              </a:spcAft>
              <a:buClr>
                <a:schemeClr val="tx1"/>
              </a:buClr>
              <a:buSzTx/>
              <a:buFont typeface=".AppleSystemUIFont"/>
              <a:buChar char="&gt;"/>
              <a:tabLst>
                <a:tab pos="1208088" algn="ctr"/>
              </a:tabLst>
              <a:defRPr sz="1600" baseline="0">
                <a:latin typeface="+mn-lt"/>
                <a:ea typeface="Microsoft YaHei" panose="020B0503020204020204" pitchFamily="34" charset="-122"/>
              </a:defRPr>
            </a:lvl2pPr>
            <a:lvl3pPr marL="1098575" marR="0" indent="-168275" algn="l" defTabSz="1187798" rtl="0" eaLnBrk="1" fontAlgn="auto" latinLnBrk="0" hangingPunct="1">
              <a:lnSpc>
                <a:spcPct val="100000"/>
              </a:lnSpc>
              <a:spcBef>
                <a:spcPts val="0"/>
              </a:spcBef>
              <a:spcAft>
                <a:spcPts val="600"/>
              </a:spcAft>
              <a:buClr>
                <a:schemeClr val="tx1"/>
              </a:buClr>
              <a:buSzTx/>
              <a:buFont typeface=".AppleSystemUIFont"/>
              <a:buChar char="-"/>
              <a:tabLst>
                <a:tab pos="1208088" algn="ctr"/>
              </a:tabLst>
              <a:defRPr sz="1299" baseline="0">
                <a:latin typeface="+mn-lt"/>
                <a:ea typeface="Microsoft YaHei" panose="020B0503020204020204" pitchFamily="34" charset="-122"/>
              </a:defRPr>
            </a:lvl3pPr>
            <a:lvl4pPr marL="525850" indent="-171159">
              <a:buFont typeface="Arial" panose="020B0604020202020204" pitchFamily="34" charset="0"/>
              <a:buChar char="•"/>
              <a:tabLst>
                <a:tab pos="1208420" algn="ctr"/>
              </a:tabLst>
              <a:defRPr sz="1299" baseline="0"/>
            </a:lvl4pPr>
            <a:lvl5pPr marL="525850" indent="-171159">
              <a:buFont typeface="Arial" panose="020B0604020202020204" pitchFamily="34" charset="0"/>
              <a:buChar char="•"/>
              <a:tabLst>
                <a:tab pos="1208420" algn="ctr"/>
              </a:tabLst>
              <a:defRPr sz="1299" baseline="0"/>
            </a:lvl5pPr>
          </a:lstStyle>
          <a:p>
            <a:pPr lvl="0"/>
            <a:r>
              <a:rPr lang="en-US" dirty="0"/>
              <a:t>Click to edit Master text style</a:t>
            </a:r>
          </a:p>
          <a:p>
            <a:pPr marL="329026" marR="0" lvl="1"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r>
              <a:rPr lang="en-US" dirty="0"/>
              <a:t>Click to edit Master text style</a:t>
            </a:r>
          </a:p>
          <a:p>
            <a:pPr marL="1098575" marR="0" lvl="2"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r>
              <a:rPr lang="en-US" dirty="0"/>
              <a:t>Click to edit Master text style</a:t>
            </a:r>
          </a:p>
          <a:p>
            <a:pPr marL="1098575" marR="0" lvl="2"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endParaRPr lang="en-US" altLang="zh-CN" dirty="0"/>
          </a:p>
        </p:txBody>
      </p:sp>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9175" y="456134"/>
            <a:ext cx="10740640" cy="993400"/>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en-US" dirty="0"/>
              <a:t>Click to edit Master title style</a:t>
            </a:r>
          </a:p>
        </p:txBody>
      </p:sp>
    </p:spTree>
    <p:extLst>
      <p:ext uri="{BB962C8B-B14F-4D97-AF65-F5344CB8AC3E}">
        <p14:creationId xmlns:p14="http://schemas.microsoft.com/office/powerpoint/2010/main" val="2185791374"/>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nd page">
    <p:bg>
      <p:bgPr>
        <a:solidFill>
          <a:srgbClr val="FFFFFF"/>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0599EA8-6349-3349-B5F3-BFB77398A869}"/>
              </a:ext>
            </a:extLst>
          </p:cNvPr>
          <p:cNvSpPr txBox="1"/>
          <p:nvPr userDrawn="1"/>
        </p:nvSpPr>
        <p:spPr>
          <a:xfrm>
            <a:off x="607486" y="1402064"/>
            <a:ext cx="3921034" cy="854717"/>
          </a:xfrm>
          <a:prstGeom prst="rect">
            <a:avLst/>
          </a:prstGeom>
          <a:noFill/>
        </p:spPr>
        <p:txBody>
          <a:bodyPr wrap="square" rtlCol="0">
            <a:spAutoFit/>
          </a:bodyPr>
          <a:lstStyle/>
          <a:p>
            <a:pPr algn="l"/>
            <a:r>
              <a:rPr lang="en-US" sz="4800" dirty="0">
                <a:solidFill>
                  <a:schemeClr val="tx1"/>
                </a:solidFill>
              </a:rPr>
              <a:t>Thank you.</a:t>
            </a:r>
          </a:p>
        </p:txBody>
      </p:sp>
    </p:spTree>
    <p:extLst>
      <p:ext uri="{BB962C8B-B14F-4D97-AF65-F5344CB8AC3E}">
        <p14:creationId xmlns:p14="http://schemas.microsoft.com/office/powerpoint/2010/main" val="366478601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tiff"/><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5.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theme" Target="../theme/theme3.xml"/><Relationship Id="rId1" Type="http://schemas.openxmlformats.org/officeDocument/2006/relationships/slideLayout" Target="../slideLayouts/slideLayout6.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7.tiff"/><Relationship Id="rId2" Type="http://schemas.openxmlformats.org/officeDocument/2006/relationships/theme" Target="../theme/theme4.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4738613-2341-9046-8E35-A1048C744AF2}"/>
              </a:ext>
            </a:extLst>
          </p:cNvPr>
          <p:cNvSpPr/>
          <p:nvPr userDrawn="1"/>
        </p:nvSpPr>
        <p:spPr>
          <a:xfrm>
            <a:off x="0" y="5590903"/>
            <a:ext cx="12196763" cy="126709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pic>
        <p:nvPicPr>
          <p:cNvPr id="7" name="Picture 6">
            <a:extLst>
              <a:ext uri="{FF2B5EF4-FFF2-40B4-BE49-F238E27FC236}">
                <a16:creationId xmlns:a16="http://schemas.microsoft.com/office/drawing/2014/main" id="{074948CB-D146-5247-A1C4-675148CE0776}"/>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9207076" y="5972665"/>
            <a:ext cx="2260800" cy="489278"/>
          </a:xfrm>
          <a:prstGeom prst="rect">
            <a:avLst/>
          </a:prstGeom>
        </p:spPr>
      </p:pic>
    </p:spTree>
    <p:extLst>
      <p:ext uri="{BB962C8B-B14F-4D97-AF65-F5344CB8AC3E}">
        <p14:creationId xmlns:p14="http://schemas.microsoft.com/office/powerpoint/2010/main" val="4087104836"/>
      </p:ext>
    </p:extLst>
  </p:cSld>
  <p:clrMap bg1="lt1" tx1="dk1" bg2="lt2" tx2="dk2" accent1="accent1" accent2="accent2" accent3="accent3" accent4="accent4" accent5="accent5" accent6="accent6" hlink="hlink" folHlink="folHlink"/>
  <p:sldLayoutIdLst>
    <p:sldLayoutId id="2147483819" r:id="rId1"/>
    <p:sldLayoutId id="2147483820" r:id="rId2"/>
    <p:sldLayoutId id="2147483821" r:id="rId3"/>
    <p:sldLayoutId id="2147483824" r:id="rId4"/>
  </p:sldLayoutIdLst>
  <p:hf hdr="0" ftr="0" dt="0"/>
  <p:txStyles>
    <p:titleStyle>
      <a:lvl1pPr algn="l" defTabSz="914400" rtl="0" eaLnBrk="1" latinLnBrk="0" hangingPunct="1">
        <a:lnSpc>
          <a:spcPts val="3440"/>
        </a:lnSpc>
        <a:spcBef>
          <a:spcPct val="0"/>
        </a:spcBef>
        <a:buNone/>
        <a:defRPr sz="3200" kern="1200">
          <a:solidFill>
            <a:schemeClr val="tx1"/>
          </a:solidFill>
          <a:latin typeface="Microsoft YaHei" panose="020B0503020204020204" pitchFamily="34" charset="-122"/>
          <a:ea typeface="Microsoft YaHei" panose="020B0503020204020204" pitchFamily="34" charset="-122"/>
          <a:cs typeface="+mj-cs"/>
        </a:defRPr>
      </a:lvl1pPr>
    </p:titleStyle>
    <p:bodyStyle>
      <a:lvl1pPr marL="0" indent="0" algn="l" defTabSz="914400" rtl="0" eaLnBrk="1" latinLnBrk="0" hangingPunct="1">
        <a:lnSpc>
          <a:spcPct val="100000"/>
        </a:lnSpc>
        <a:spcBef>
          <a:spcPts val="0"/>
        </a:spcBef>
        <a:buFontTx/>
        <a:buNone/>
        <a:defRPr sz="1000" kern="1200">
          <a:solidFill>
            <a:srgbClr val="1D1D1B"/>
          </a:solidFill>
          <a:latin typeface="Arial" panose="020B0604020202020204" pitchFamily="34" charset="0"/>
          <a:ea typeface="Microsoft YaHei" panose="020B0503020204020204" pitchFamily="34" charset="-122"/>
          <a:cs typeface="Arial" panose="020B0604020202020204" pitchFamily="34" charset="0"/>
        </a:defRPr>
      </a:lvl1pPr>
      <a:lvl2pPr marL="4572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61239436"/>
      </p:ext>
    </p:extLst>
  </p:cSld>
  <p:clrMap bg1="lt1" tx1="dk1" bg2="lt2" tx2="dk2" accent1="accent1" accent2="accent2" accent3="accent3" accent4="accent4" accent5="accent5" accent6="accent6" hlink="hlink" folHlink="folHlink"/>
  <p:sldLayoutIdLst>
    <p:sldLayoutId id="2147483892" r:id="rId1"/>
  </p:sldLayoutIdLst>
  <p:hf hdr="0" ftr="0" dt="0"/>
  <p:txStyles>
    <p:titleStyle>
      <a:lvl1pPr algn="l" defTabSz="1187798" rtl="0" eaLnBrk="1" latinLnBrk="0" hangingPunct="1">
        <a:lnSpc>
          <a:spcPct val="90000"/>
        </a:lnSpc>
        <a:spcBef>
          <a:spcPct val="0"/>
        </a:spcBef>
        <a:buNone/>
        <a:defRPr sz="5716" kern="1200">
          <a:solidFill>
            <a:schemeClr val="tx1"/>
          </a:solidFill>
          <a:latin typeface="+mj-lt"/>
          <a:ea typeface="+mj-ea"/>
          <a:cs typeface="+mj-cs"/>
        </a:defRPr>
      </a:lvl1pPr>
    </p:titleStyle>
    <p:bodyStyle>
      <a:lvl1pPr marL="296950" indent="-296950" algn="l" defTabSz="1187798" rtl="0" eaLnBrk="1" latinLnBrk="0" hangingPunct="1">
        <a:lnSpc>
          <a:spcPct val="90000"/>
        </a:lnSpc>
        <a:spcBef>
          <a:spcPts val="1299"/>
        </a:spcBef>
        <a:buFont typeface="Arial" panose="020B0604020202020204" pitchFamily="34" charset="0"/>
        <a:buChar char="•"/>
        <a:defRPr sz="3636" kern="1200">
          <a:solidFill>
            <a:schemeClr val="tx1"/>
          </a:solidFill>
          <a:latin typeface="+mn-lt"/>
          <a:ea typeface="+mn-ea"/>
          <a:cs typeface="+mn-cs"/>
        </a:defRPr>
      </a:lvl1pPr>
      <a:lvl2pPr marL="890849" indent="-296950" algn="l" defTabSz="1187798" rtl="0" eaLnBrk="1" latinLnBrk="0" hangingPunct="1">
        <a:lnSpc>
          <a:spcPct val="90000"/>
        </a:lnSpc>
        <a:spcBef>
          <a:spcPts val="650"/>
        </a:spcBef>
        <a:buFont typeface="Arial" panose="020B0604020202020204" pitchFamily="34" charset="0"/>
        <a:buChar char="•"/>
        <a:defRPr sz="3118" kern="1200">
          <a:solidFill>
            <a:schemeClr val="tx1"/>
          </a:solidFill>
          <a:latin typeface="+mn-lt"/>
          <a:ea typeface="+mn-ea"/>
          <a:cs typeface="+mn-cs"/>
        </a:defRPr>
      </a:lvl2pPr>
      <a:lvl3pPr marL="1484748" indent="-296950" algn="l" defTabSz="1187798" rtl="0" eaLnBrk="1" latinLnBrk="0" hangingPunct="1">
        <a:lnSpc>
          <a:spcPct val="90000"/>
        </a:lnSpc>
        <a:spcBef>
          <a:spcPts val="650"/>
        </a:spcBef>
        <a:buFont typeface="Arial" panose="020B0604020202020204" pitchFamily="34" charset="0"/>
        <a:buChar char="•"/>
        <a:defRPr sz="2598" kern="1200">
          <a:solidFill>
            <a:schemeClr val="tx1"/>
          </a:solidFill>
          <a:latin typeface="+mn-lt"/>
          <a:ea typeface="+mn-ea"/>
          <a:cs typeface="+mn-cs"/>
        </a:defRPr>
      </a:lvl3pPr>
      <a:lvl4pPr marL="2078648"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4pPr>
      <a:lvl5pPr marL="26725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46" name="Picture 45">
            <a:extLst>
              <a:ext uri="{FF2B5EF4-FFF2-40B4-BE49-F238E27FC236}">
                <a16:creationId xmlns:a16="http://schemas.microsoft.com/office/drawing/2014/main" id="{E886C4A9-2C5E-EC44-8D62-420DF3BE0B9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97852" y="6325091"/>
            <a:ext cx="1270800" cy="275024"/>
          </a:xfrm>
          <a:prstGeom prst="rect">
            <a:avLst/>
          </a:prstGeom>
        </p:spPr>
      </p:pic>
      <p:grpSp>
        <p:nvGrpSpPr>
          <p:cNvPr id="47" name="Group 46">
            <a:extLst>
              <a:ext uri="{FF2B5EF4-FFF2-40B4-BE49-F238E27FC236}">
                <a16:creationId xmlns:a16="http://schemas.microsoft.com/office/drawing/2014/main" id="{E2171E79-11D3-8648-9BEA-3C7660378BC9}"/>
              </a:ext>
            </a:extLst>
          </p:cNvPr>
          <p:cNvGrpSpPr>
            <a:grpSpLocks noChangeAspect="1"/>
          </p:cNvGrpSpPr>
          <p:nvPr userDrawn="1"/>
        </p:nvGrpSpPr>
        <p:grpSpPr>
          <a:xfrm>
            <a:off x="12290469" y="2625389"/>
            <a:ext cx="1963324" cy="4233515"/>
            <a:chOff x="5343883" y="-48857"/>
            <a:chExt cx="3263588" cy="7037279"/>
          </a:xfrm>
        </p:grpSpPr>
        <p:sp>
          <p:nvSpPr>
            <p:cNvPr id="69" name="矩形 13">
              <a:extLst>
                <a:ext uri="{FF2B5EF4-FFF2-40B4-BE49-F238E27FC236}">
                  <a16:creationId xmlns:a16="http://schemas.microsoft.com/office/drawing/2014/main" id="{2056A118-9F13-2644-8C4D-19B83F915923}"/>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70" name="文本框 15">
              <a:extLst>
                <a:ext uri="{FF2B5EF4-FFF2-40B4-BE49-F238E27FC236}">
                  <a16:creationId xmlns:a16="http://schemas.microsoft.com/office/drawing/2014/main" id="{B22FD20B-FED1-F14A-B606-EFB600078EA5}"/>
                </a:ext>
              </a:extLst>
            </p:cNvPr>
            <p:cNvSpPr txBox="1"/>
            <p:nvPr userDrawn="1"/>
          </p:nvSpPr>
          <p:spPr>
            <a:xfrm>
              <a:off x="5352721" y="1694497"/>
              <a:ext cx="1636699" cy="204645"/>
            </a:xfrm>
            <a:prstGeom prst="rect">
              <a:avLst/>
            </a:prstGeom>
            <a:noFill/>
          </p:spPr>
          <p:txBody>
            <a:bodyPr wrap="square" lIns="0" tIns="0" rIns="0" bIns="0" rtlCol="0" anchor="b" anchorCtr="0">
              <a:spAutoFit/>
            </a:bodyPr>
            <a:lstStyle/>
            <a:p>
              <a:pPr algn="l">
                <a:lnSpc>
                  <a:spcPct val="100000"/>
                </a:lnSpc>
              </a:pPr>
              <a:r>
                <a:rPr kumimoji="1" lang="en-US" altLang="zh-CN" sz="800" dirty="0">
                  <a:solidFill>
                    <a:schemeClr val="tx1"/>
                  </a:solidFill>
                  <a:latin typeface="Arial" panose="020B0604020202020204" pitchFamily="34" charset="0"/>
                  <a:ea typeface="Microsoft YaHei" panose="020B0503020204020204" pitchFamily="34" charset="-122"/>
                  <a:cs typeface="Arial" panose="020B0604020202020204" pitchFamily="34" charset="0"/>
                </a:rPr>
                <a:t>Secondary Colors</a:t>
              </a:r>
              <a:endParaRPr kumimoji="1" lang="zh-CN" altLang="en-US" sz="800" dirty="0">
                <a:solidFill>
                  <a:schemeClr val="tx1"/>
                </a:solidFill>
                <a:latin typeface="Arial" panose="020B0604020202020204" pitchFamily="34" charset="0"/>
                <a:ea typeface="Microsoft YaHei" panose="020B0503020204020204" pitchFamily="34" charset="-122"/>
                <a:cs typeface="Arial" panose="020B0604020202020204" pitchFamily="34" charset="0"/>
              </a:endParaRPr>
            </a:p>
          </p:txBody>
        </p:sp>
        <p:sp>
          <p:nvSpPr>
            <p:cNvPr id="71" name="矩形 13">
              <a:extLst>
                <a:ext uri="{FF2B5EF4-FFF2-40B4-BE49-F238E27FC236}">
                  <a16:creationId xmlns:a16="http://schemas.microsoft.com/office/drawing/2014/main" id="{1BDF5E4A-1867-8E41-834A-BEF7F7DBCA4B}"/>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72" name="矩形 13">
              <a:extLst>
                <a:ext uri="{FF2B5EF4-FFF2-40B4-BE49-F238E27FC236}">
                  <a16:creationId xmlns:a16="http://schemas.microsoft.com/office/drawing/2014/main" id="{C1206869-819B-184C-810B-151F92C62236}"/>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73" name="矩形 13">
              <a:extLst>
                <a:ext uri="{FF2B5EF4-FFF2-40B4-BE49-F238E27FC236}">
                  <a16:creationId xmlns:a16="http://schemas.microsoft.com/office/drawing/2014/main" id="{7532BB58-5C8F-B442-A115-B92066928429}"/>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74" name="矩形 13">
              <a:extLst>
                <a:ext uri="{FF2B5EF4-FFF2-40B4-BE49-F238E27FC236}">
                  <a16:creationId xmlns:a16="http://schemas.microsoft.com/office/drawing/2014/main" id="{19E144E8-C437-8E49-8068-D750BCB2B2F7}"/>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75" name="矩形 13">
              <a:extLst>
                <a:ext uri="{FF2B5EF4-FFF2-40B4-BE49-F238E27FC236}">
                  <a16:creationId xmlns:a16="http://schemas.microsoft.com/office/drawing/2014/main" id="{F707D190-CC54-CA46-946B-8609C53E3CB9}"/>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76" name="矩形 13">
              <a:extLst>
                <a:ext uri="{FF2B5EF4-FFF2-40B4-BE49-F238E27FC236}">
                  <a16:creationId xmlns:a16="http://schemas.microsoft.com/office/drawing/2014/main" id="{CA69D07A-4CB1-1C44-95EB-D5DD16C88C16}"/>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77" name="文本框 15">
              <a:extLst>
                <a:ext uri="{FF2B5EF4-FFF2-40B4-BE49-F238E27FC236}">
                  <a16:creationId xmlns:a16="http://schemas.microsoft.com/office/drawing/2014/main" id="{14051C33-7D8E-ED4E-A31B-8FAA52C8EDA5}"/>
                </a:ext>
              </a:extLst>
            </p:cNvPr>
            <p:cNvSpPr txBox="1"/>
            <p:nvPr userDrawn="1"/>
          </p:nvSpPr>
          <p:spPr>
            <a:xfrm>
              <a:off x="5343883" y="-48857"/>
              <a:ext cx="1358295" cy="204645"/>
            </a:xfrm>
            <a:prstGeom prst="rect">
              <a:avLst/>
            </a:prstGeom>
            <a:noFill/>
          </p:spPr>
          <p:txBody>
            <a:bodyPr wrap="square" lIns="0" tIns="0" rIns="0" bIns="0" rtlCol="0" anchor="b" anchorCtr="0">
              <a:spAutoFit/>
            </a:bodyPr>
            <a:lstStyle/>
            <a:p>
              <a:pPr algn="l">
                <a:lnSpc>
                  <a:spcPct val="100000"/>
                </a:lnSpc>
              </a:pPr>
              <a:r>
                <a:rPr kumimoji="1" lang="en-US" altLang="zh-CN" sz="800" dirty="0">
                  <a:solidFill>
                    <a:schemeClr val="tx1"/>
                  </a:solidFill>
                  <a:latin typeface="Arial" panose="020B0604020202020204" pitchFamily="34" charset="0"/>
                  <a:ea typeface="Microsoft YaHei" panose="020B0503020204020204" pitchFamily="34" charset="-122"/>
                  <a:cs typeface="Arial" panose="020B0604020202020204" pitchFamily="34" charset="0"/>
                </a:rPr>
                <a:t>Corporate Colors</a:t>
              </a:r>
              <a:endParaRPr kumimoji="1" lang="zh-CN" altLang="en-US" sz="800" dirty="0">
                <a:solidFill>
                  <a:schemeClr val="tx1"/>
                </a:solidFill>
                <a:latin typeface="Arial" panose="020B0604020202020204" pitchFamily="34" charset="0"/>
                <a:ea typeface="Microsoft YaHei" panose="020B0503020204020204" pitchFamily="34" charset="-122"/>
                <a:cs typeface="Arial" panose="020B0604020202020204" pitchFamily="34" charset="0"/>
              </a:endParaRPr>
            </a:p>
          </p:txBody>
        </p:sp>
        <p:sp>
          <p:nvSpPr>
            <p:cNvPr id="78" name="矩形 13">
              <a:extLst>
                <a:ext uri="{FF2B5EF4-FFF2-40B4-BE49-F238E27FC236}">
                  <a16:creationId xmlns:a16="http://schemas.microsoft.com/office/drawing/2014/main" id="{697139C8-6378-7346-AA26-3DE355486404}"/>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79" name="矩形 13">
              <a:extLst>
                <a:ext uri="{FF2B5EF4-FFF2-40B4-BE49-F238E27FC236}">
                  <a16:creationId xmlns:a16="http://schemas.microsoft.com/office/drawing/2014/main" id="{F79CD551-CACB-A749-9460-B80C1456F4E8}"/>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80" name="矩形 13">
              <a:extLst>
                <a:ext uri="{FF2B5EF4-FFF2-40B4-BE49-F238E27FC236}">
                  <a16:creationId xmlns:a16="http://schemas.microsoft.com/office/drawing/2014/main" id="{659202D4-1C13-564B-AD21-AF809769236B}"/>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81" name="矩形 13">
              <a:extLst>
                <a:ext uri="{FF2B5EF4-FFF2-40B4-BE49-F238E27FC236}">
                  <a16:creationId xmlns:a16="http://schemas.microsoft.com/office/drawing/2014/main" id="{1D14C75E-3EEE-FA4D-8DA3-70B2C56F286F}"/>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82" name="矩形 13">
              <a:extLst>
                <a:ext uri="{FF2B5EF4-FFF2-40B4-BE49-F238E27FC236}">
                  <a16:creationId xmlns:a16="http://schemas.microsoft.com/office/drawing/2014/main" id="{9844BDEE-1453-9A40-B91C-2C526D59737B}"/>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83" name="矩形 13">
              <a:extLst>
                <a:ext uri="{FF2B5EF4-FFF2-40B4-BE49-F238E27FC236}">
                  <a16:creationId xmlns:a16="http://schemas.microsoft.com/office/drawing/2014/main" id="{533D13E9-5244-8E4F-9513-C00748CDDDF9}"/>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84" name="矩形 13">
              <a:extLst>
                <a:ext uri="{FF2B5EF4-FFF2-40B4-BE49-F238E27FC236}">
                  <a16:creationId xmlns:a16="http://schemas.microsoft.com/office/drawing/2014/main" id="{4EBE9DBF-E87C-4F4D-BBB1-81632C549613}"/>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85" name="矩形 13">
              <a:extLst>
                <a:ext uri="{FF2B5EF4-FFF2-40B4-BE49-F238E27FC236}">
                  <a16:creationId xmlns:a16="http://schemas.microsoft.com/office/drawing/2014/main" id="{422FC2B2-7928-F442-949E-D722F3DC9D01}"/>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86" name="矩形 13">
              <a:extLst>
                <a:ext uri="{FF2B5EF4-FFF2-40B4-BE49-F238E27FC236}">
                  <a16:creationId xmlns:a16="http://schemas.microsoft.com/office/drawing/2014/main" id="{5F38502B-99C0-4640-9E8D-7247A3238E22}"/>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87" name="矩形 13">
              <a:extLst>
                <a:ext uri="{FF2B5EF4-FFF2-40B4-BE49-F238E27FC236}">
                  <a16:creationId xmlns:a16="http://schemas.microsoft.com/office/drawing/2014/main" id="{1399EB62-5216-324F-B66C-AD6ED0004D51}"/>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88" name="矩形 13">
              <a:extLst>
                <a:ext uri="{FF2B5EF4-FFF2-40B4-BE49-F238E27FC236}">
                  <a16:creationId xmlns:a16="http://schemas.microsoft.com/office/drawing/2014/main" id="{DEDE780A-8050-FD48-B661-39532349131D}"/>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89" name="矩形 13">
              <a:extLst>
                <a:ext uri="{FF2B5EF4-FFF2-40B4-BE49-F238E27FC236}">
                  <a16:creationId xmlns:a16="http://schemas.microsoft.com/office/drawing/2014/main" id="{9BDB304C-5E40-9647-A3EF-75D9BFFB7E5B}"/>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90" name="矩形 13">
              <a:extLst>
                <a:ext uri="{FF2B5EF4-FFF2-40B4-BE49-F238E27FC236}">
                  <a16:creationId xmlns:a16="http://schemas.microsoft.com/office/drawing/2014/main" id="{EC3A6DD7-CCD1-0C4F-B8D4-3D01C9FFC289}"/>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91" name="矩形 13">
              <a:extLst>
                <a:ext uri="{FF2B5EF4-FFF2-40B4-BE49-F238E27FC236}">
                  <a16:creationId xmlns:a16="http://schemas.microsoft.com/office/drawing/2014/main" id="{FC3F3193-22C2-A847-A957-DFCCDA9D1D88}"/>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92" name="矩形 13">
              <a:extLst>
                <a:ext uri="{FF2B5EF4-FFF2-40B4-BE49-F238E27FC236}">
                  <a16:creationId xmlns:a16="http://schemas.microsoft.com/office/drawing/2014/main" id="{851DFAF5-0D1C-C64A-87B5-B0C9497BA3EB}"/>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93" name="矩形 13">
              <a:extLst>
                <a:ext uri="{FF2B5EF4-FFF2-40B4-BE49-F238E27FC236}">
                  <a16:creationId xmlns:a16="http://schemas.microsoft.com/office/drawing/2014/main" id="{57EB9D15-6C1C-8340-A5D0-43B865B5951C}"/>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94" name="矩形 13">
              <a:extLst>
                <a:ext uri="{FF2B5EF4-FFF2-40B4-BE49-F238E27FC236}">
                  <a16:creationId xmlns:a16="http://schemas.microsoft.com/office/drawing/2014/main" id="{2B29D96D-3B3D-B944-92CB-FE0973E33810}"/>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95" name="矩形 13">
              <a:extLst>
                <a:ext uri="{FF2B5EF4-FFF2-40B4-BE49-F238E27FC236}">
                  <a16:creationId xmlns:a16="http://schemas.microsoft.com/office/drawing/2014/main" id="{35D234AC-C1A2-7248-94C0-BB95C4DFE743}"/>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96" name="矩形 13">
              <a:extLst>
                <a:ext uri="{FF2B5EF4-FFF2-40B4-BE49-F238E27FC236}">
                  <a16:creationId xmlns:a16="http://schemas.microsoft.com/office/drawing/2014/main" id="{2C241EB7-09A9-7E40-9241-F2D47E53E1FF}"/>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97" name="矩形 13">
              <a:extLst>
                <a:ext uri="{FF2B5EF4-FFF2-40B4-BE49-F238E27FC236}">
                  <a16:creationId xmlns:a16="http://schemas.microsoft.com/office/drawing/2014/main" id="{63833C81-CC87-004C-AE5E-CB387B992636}"/>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98" name="矩形 13">
              <a:extLst>
                <a:ext uri="{FF2B5EF4-FFF2-40B4-BE49-F238E27FC236}">
                  <a16:creationId xmlns:a16="http://schemas.microsoft.com/office/drawing/2014/main" id="{77A96C4C-F3F3-484A-95BE-7E52C33A2FE2}"/>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99" name="矩形 13">
              <a:extLst>
                <a:ext uri="{FF2B5EF4-FFF2-40B4-BE49-F238E27FC236}">
                  <a16:creationId xmlns:a16="http://schemas.microsoft.com/office/drawing/2014/main" id="{66F0E6F8-F4D3-1B44-BB6D-F328A6CEA0C9}"/>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100" name="矩形 13">
              <a:extLst>
                <a:ext uri="{FF2B5EF4-FFF2-40B4-BE49-F238E27FC236}">
                  <a16:creationId xmlns:a16="http://schemas.microsoft.com/office/drawing/2014/main" id="{EEFEFB0D-48AF-8147-BDEB-B01E99ED82A7}"/>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190/233/238</a:t>
              </a:r>
            </a:p>
          </p:txBody>
        </p:sp>
        <p:sp>
          <p:nvSpPr>
            <p:cNvPr id="101" name="矩形 13">
              <a:extLst>
                <a:ext uri="{FF2B5EF4-FFF2-40B4-BE49-F238E27FC236}">
                  <a16:creationId xmlns:a16="http://schemas.microsoft.com/office/drawing/2014/main" id="{3F7C47B0-D4EF-7047-9B96-1169C593055C}"/>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102" name="矩形 13">
              <a:extLst>
                <a:ext uri="{FF2B5EF4-FFF2-40B4-BE49-F238E27FC236}">
                  <a16:creationId xmlns:a16="http://schemas.microsoft.com/office/drawing/2014/main" id="{26A0A468-A37D-824A-8DA2-0B437212E07E}"/>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103" name="矩形 13">
              <a:extLst>
                <a:ext uri="{FF2B5EF4-FFF2-40B4-BE49-F238E27FC236}">
                  <a16:creationId xmlns:a16="http://schemas.microsoft.com/office/drawing/2014/main" id="{B0E79B3A-2E5F-ED4F-AA3D-00B685B18CA9}"/>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0/0/0</a:t>
              </a:r>
            </a:p>
          </p:txBody>
        </p:sp>
        <p:sp>
          <p:nvSpPr>
            <p:cNvPr id="104" name="矩形 13">
              <a:extLst>
                <a:ext uri="{FF2B5EF4-FFF2-40B4-BE49-F238E27FC236}">
                  <a16:creationId xmlns:a16="http://schemas.microsoft.com/office/drawing/2014/main" id="{32D85E93-C860-B646-A67C-3D2FDCC07E8E}"/>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105" name="矩形 13">
              <a:extLst>
                <a:ext uri="{FF2B5EF4-FFF2-40B4-BE49-F238E27FC236}">
                  <a16:creationId xmlns:a16="http://schemas.microsoft.com/office/drawing/2014/main" id="{D9E271D3-C782-EA4B-B477-613B5CE7B0DA}"/>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106" name="矩形 13">
              <a:extLst>
                <a:ext uri="{FF2B5EF4-FFF2-40B4-BE49-F238E27FC236}">
                  <a16:creationId xmlns:a16="http://schemas.microsoft.com/office/drawing/2014/main" id="{3F3501FC-1CA1-714F-BF48-934C859FA443}"/>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107" name="矩形 13">
              <a:extLst>
                <a:ext uri="{FF2B5EF4-FFF2-40B4-BE49-F238E27FC236}">
                  <a16:creationId xmlns:a16="http://schemas.microsoft.com/office/drawing/2014/main" id="{55D4E001-16C8-3749-9816-95BDA789806E}"/>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108" name="矩形 13">
              <a:extLst>
                <a:ext uri="{FF2B5EF4-FFF2-40B4-BE49-F238E27FC236}">
                  <a16:creationId xmlns:a16="http://schemas.microsoft.com/office/drawing/2014/main" id="{77AD797E-A6D4-8148-B9A9-59A0D242F0FA}"/>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
        <p:nvSpPr>
          <p:cNvPr id="4" name="TextBox 3">
            <a:extLst>
              <a:ext uri="{FF2B5EF4-FFF2-40B4-BE49-F238E27FC236}">
                <a16:creationId xmlns:a16="http://schemas.microsoft.com/office/drawing/2014/main" id="{EABEE2EE-BF4D-7A4A-B3C6-9E47668CCD98}"/>
              </a:ext>
            </a:extLst>
          </p:cNvPr>
          <p:cNvSpPr txBox="1"/>
          <p:nvPr userDrawn="1"/>
        </p:nvSpPr>
        <p:spPr>
          <a:xfrm>
            <a:off x="734131" y="6402806"/>
            <a:ext cx="499729" cy="138499"/>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00" smtClean="0">
                <a:solidFill>
                  <a:srgbClr val="1D1D1B"/>
                </a:solidFill>
                <a:latin typeface="Arial" panose="020B0604020202020204" pitchFamily="34" charset="0"/>
                <a:cs typeface="Arial" panose="020B0604020202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00" dirty="0">
              <a:solidFill>
                <a:srgbClr val="1D1D1B"/>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9056531"/>
      </p:ext>
    </p:extLst>
  </p:cSld>
  <p:clrMap bg1="lt1" tx1="dk1" bg2="lt2" tx2="dk2" accent1="accent1" accent2="accent2" accent3="accent3" accent4="accent4" accent5="accent5" accent6="accent6" hlink="hlink" folHlink="folHlink"/>
  <p:sldLayoutIdLst>
    <p:sldLayoutId id="2147483891" r:id="rId1"/>
  </p:sldLayoutIdLst>
  <p:hf hdr="0" ftr="0" dt="0"/>
  <p:txStyles>
    <p:titleStyle>
      <a:lvl1pPr algn="l" defTabSz="1187798" rtl="0" eaLnBrk="1" latinLnBrk="0" hangingPunct="1">
        <a:lnSpc>
          <a:spcPct val="90000"/>
        </a:lnSpc>
        <a:spcBef>
          <a:spcPct val="0"/>
        </a:spcBef>
        <a:buNone/>
        <a:defRPr sz="5716" kern="1200">
          <a:solidFill>
            <a:schemeClr val="tx1"/>
          </a:solidFill>
          <a:latin typeface="+mj-lt"/>
          <a:ea typeface="+mj-ea"/>
          <a:cs typeface="+mj-cs"/>
        </a:defRPr>
      </a:lvl1pPr>
    </p:titleStyle>
    <p:bodyStyle>
      <a:lvl1pPr marL="296950" indent="-296950" algn="l" defTabSz="1187798" rtl="0" eaLnBrk="1" latinLnBrk="0" hangingPunct="1">
        <a:lnSpc>
          <a:spcPct val="90000"/>
        </a:lnSpc>
        <a:spcBef>
          <a:spcPts val="1299"/>
        </a:spcBef>
        <a:buFont typeface="Arial" panose="020B0604020202020204" pitchFamily="34" charset="0"/>
        <a:buChar char="•"/>
        <a:defRPr sz="3636" kern="1200">
          <a:solidFill>
            <a:schemeClr val="tx1"/>
          </a:solidFill>
          <a:latin typeface="+mn-lt"/>
          <a:ea typeface="+mn-ea"/>
          <a:cs typeface="+mn-cs"/>
        </a:defRPr>
      </a:lvl1pPr>
      <a:lvl2pPr marL="890849" indent="-296950" algn="l" defTabSz="1187798" rtl="0" eaLnBrk="1" latinLnBrk="0" hangingPunct="1">
        <a:lnSpc>
          <a:spcPct val="90000"/>
        </a:lnSpc>
        <a:spcBef>
          <a:spcPts val="650"/>
        </a:spcBef>
        <a:buFont typeface="Arial" panose="020B0604020202020204" pitchFamily="34" charset="0"/>
        <a:buChar char="•"/>
        <a:defRPr sz="3118" kern="1200">
          <a:solidFill>
            <a:schemeClr val="tx1"/>
          </a:solidFill>
          <a:latin typeface="+mn-lt"/>
          <a:ea typeface="+mn-ea"/>
          <a:cs typeface="+mn-cs"/>
        </a:defRPr>
      </a:lvl2pPr>
      <a:lvl3pPr marL="1484748" indent="-296950" algn="l" defTabSz="1187798" rtl="0" eaLnBrk="1" latinLnBrk="0" hangingPunct="1">
        <a:lnSpc>
          <a:spcPct val="90000"/>
        </a:lnSpc>
        <a:spcBef>
          <a:spcPts val="650"/>
        </a:spcBef>
        <a:buFont typeface="Arial" panose="020B0604020202020204" pitchFamily="34" charset="0"/>
        <a:buChar char="•"/>
        <a:defRPr sz="2598" kern="1200">
          <a:solidFill>
            <a:schemeClr val="tx1"/>
          </a:solidFill>
          <a:latin typeface="+mn-lt"/>
          <a:ea typeface="+mn-ea"/>
          <a:cs typeface="+mn-cs"/>
        </a:defRPr>
      </a:lvl3pPr>
      <a:lvl4pPr marL="2078648"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4pPr>
      <a:lvl5pPr marL="26725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ACD1975-F435-0C43-9931-DC58CEAFFC64}"/>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350" y="5239240"/>
            <a:ext cx="1875600" cy="405914"/>
          </a:xfrm>
          <a:prstGeom prst="rect">
            <a:avLst/>
          </a:prstGeom>
        </p:spPr>
      </p:pic>
      <p:sp>
        <p:nvSpPr>
          <p:cNvPr id="2" name="Title Placeholder 1">
            <a:extLst>
              <a:ext uri="{FF2B5EF4-FFF2-40B4-BE49-F238E27FC236}">
                <a16:creationId xmlns:a16="http://schemas.microsoft.com/office/drawing/2014/main" id="{145F1158-B1AA-8F41-AF0A-FEA0EC1874AC}"/>
              </a:ext>
            </a:extLst>
          </p:cNvPr>
          <p:cNvSpPr>
            <a:spLocks noGrp="1"/>
          </p:cNvSpPr>
          <p:nvPr>
            <p:ph type="title"/>
          </p:nvPr>
        </p:nvSpPr>
        <p:spPr>
          <a:xfrm>
            <a:off x="617144" y="1474840"/>
            <a:ext cx="3984232" cy="2816080"/>
          </a:xfrm>
          <a:prstGeom prst="rect">
            <a:avLst/>
          </a:prstGeom>
          <a:noFill/>
        </p:spPr>
        <p:txBody>
          <a:bodyPr vert="horz" lIns="91440" tIns="45720" rIns="91440" bIns="45720" rtlCol="0" anchor="t">
            <a:normAutofit/>
          </a:bodyPr>
          <a:lstStyle/>
          <a:p>
            <a:r>
              <a:rPr lang="en-US" dirty="0"/>
              <a:t>Click to edit Master title style</a:t>
            </a:r>
          </a:p>
        </p:txBody>
      </p:sp>
      <p:sp>
        <p:nvSpPr>
          <p:cNvPr id="6" name="Text Placeholder 1">
            <a:extLst>
              <a:ext uri="{FF2B5EF4-FFF2-40B4-BE49-F238E27FC236}">
                <a16:creationId xmlns:a16="http://schemas.microsoft.com/office/drawing/2014/main" id="{A24FF637-3127-064E-84EE-A0C7EB5BEE96}"/>
              </a:ext>
            </a:extLst>
          </p:cNvPr>
          <p:cNvSpPr txBox="1">
            <a:spLocks/>
          </p:cNvSpPr>
          <p:nvPr userDrawn="1"/>
        </p:nvSpPr>
        <p:spPr>
          <a:xfrm>
            <a:off x="7979357" y="2343267"/>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a:solidFill>
                  <a:srgbClr val="1D1D1B"/>
                </a:solidFill>
                <a:latin typeface="+mj-lt"/>
              </a:rPr>
              <a:t>Copyright©2018 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br>
              <a:rPr kumimoji="1" lang="en-US" altLang="zh-CN" sz="779" dirty="0">
                <a:solidFill>
                  <a:srgbClr val="1D1D1B"/>
                </a:solidFill>
                <a:latin typeface="+mn-lt"/>
              </a:rPr>
            </a:b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9" name="Subtitle 6">
            <a:extLst>
              <a:ext uri="{FF2B5EF4-FFF2-40B4-BE49-F238E27FC236}">
                <a16:creationId xmlns:a16="http://schemas.microsoft.com/office/drawing/2014/main" id="{FBF16AD5-9EBA-8547-984B-E4E106BBD6C0}"/>
              </a:ext>
            </a:extLst>
          </p:cNvPr>
          <p:cNvSpPr txBox="1">
            <a:spLocks/>
          </p:cNvSpPr>
          <p:nvPr userDrawn="1"/>
        </p:nvSpPr>
        <p:spPr>
          <a:xfrm>
            <a:off x="7977672" y="1654431"/>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spTree>
    <p:extLst>
      <p:ext uri="{BB962C8B-B14F-4D97-AF65-F5344CB8AC3E}">
        <p14:creationId xmlns:p14="http://schemas.microsoft.com/office/powerpoint/2010/main" val="2848406896"/>
      </p:ext>
    </p:extLst>
  </p:cSld>
  <p:clrMap bg1="lt1" tx1="dk1" bg2="lt2" tx2="dk2" accent1="accent1" accent2="accent2" accent3="accent3" accent4="accent4" accent5="accent5" accent6="accent6" hlink="hlink" folHlink="folHlink"/>
  <p:sldLayoutIdLst>
    <p:sldLayoutId id="2147483686" r:id="rId1"/>
  </p:sldLayoutIdLst>
  <p:hf hdr="0" ftr="0" dt="0"/>
  <p:txStyles>
    <p:titleStyle>
      <a:lvl1pPr algn="l" defTabSz="1187798" rtl="0" eaLnBrk="1" latinLnBrk="0" hangingPunct="1">
        <a:lnSpc>
          <a:spcPct val="90000"/>
        </a:lnSpc>
        <a:spcBef>
          <a:spcPct val="0"/>
        </a:spcBef>
        <a:buNone/>
        <a:defRPr sz="5000" b="0" kern="1200">
          <a:solidFill>
            <a:schemeClr val="tx1"/>
          </a:solidFill>
          <a:latin typeface="Arial" panose="020B0604020202020204" pitchFamily="34" charset="0"/>
          <a:ea typeface="Microsoft YaHei" panose="020B0503020204020204" pitchFamily="34" charset="-122"/>
          <a:cs typeface="Arial" panose="020B0604020202020204" pitchFamily="34" charset="0"/>
        </a:defRPr>
      </a:lvl1pPr>
    </p:titleStyle>
    <p:bodyStyle>
      <a:lvl1pPr marL="0" indent="0" algn="l" defTabSz="1187798" rtl="0" eaLnBrk="1" latinLnBrk="0" hangingPunct="1">
        <a:lnSpc>
          <a:spcPct val="90000"/>
        </a:lnSpc>
        <a:spcBef>
          <a:spcPts val="1299"/>
        </a:spcBef>
        <a:buFont typeface="Arial" panose="020B0604020202020204" pitchFamily="34" charset="0"/>
        <a:buNone/>
        <a:defRPr sz="1819" kern="1200">
          <a:solidFill>
            <a:srgbClr val="FFFFFF"/>
          </a:solidFill>
          <a:latin typeface="Microsoft YaHei" panose="020B0503020204020204" pitchFamily="34" charset="-122"/>
          <a:ea typeface="Microsoft YaHei" panose="020B0503020204020204" pitchFamily="34" charset="-122"/>
          <a:cs typeface="+mn-cs"/>
        </a:defRPr>
      </a:lvl1pPr>
      <a:lvl2pPr marL="593900" indent="0" algn="l" defTabSz="1187798" rtl="0" eaLnBrk="1" latinLnBrk="0" hangingPunct="1">
        <a:lnSpc>
          <a:spcPct val="90000"/>
        </a:lnSpc>
        <a:spcBef>
          <a:spcPts val="650"/>
        </a:spcBef>
        <a:buFont typeface="Arial" panose="020B0604020202020204" pitchFamily="34" charset="0"/>
        <a:buNone/>
        <a:defRPr sz="3118" kern="1200">
          <a:solidFill>
            <a:schemeClr val="tx1"/>
          </a:solidFill>
          <a:latin typeface="+mn-lt"/>
          <a:ea typeface="+mn-ea"/>
          <a:cs typeface="+mn-cs"/>
        </a:defRPr>
      </a:lvl2pPr>
      <a:lvl3pPr marL="1187798" indent="0" algn="l" defTabSz="1187798" rtl="0" eaLnBrk="1" latinLnBrk="0" hangingPunct="1">
        <a:lnSpc>
          <a:spcPct val="90000"/>
        </a:lnSpc>
        <a:spcBef>
          <a:spcPts val="650"/>
        </a:spcBef>
        <a:buFont typeface="Arial" panose="020B0604020202020204" pitchFamily="34" charset="0"/>
        <a:buNone/>
        <a:defRPr sz="2598" kern="1200">
          <a:solidFill>
            <a:schemeClr val="tx1"/>
          </a:solidFill>
          <a:latin typeface="+mn-lt"/>
          <a:ea typeface="+mn-ea"/>
          <a:cs typeface="+mn-cs"/>
        </a:defRPr>
      </a:lvl3pPr>
      <a:lvl4pPr marL="1781699" indent="0" algn="l"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4pPr>
      <a:lvl5pPr marL="2375598" indent="0" algn="l"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副标题 7"/>
          <p:cNvSpPr>
            <a:spLocks noGrp="1"/>
          </p:cNvSpPr>
          <p:nvPr>
            <p:ph type="subTitle" idx="1"/>
          </p:nvPr>
        </p:nvSpPr>
        <p:spPr>
          <a:xfrm>
            <a:off x="568269" y="1901510"/>
            <a:ext cx="6694559" cy="813866"/>
          </a:xfrm>
        </p:spPr>
        <p:txBody>
          <a:bodyPr>
            <a:noAutofit/>
          </a:bodyPr>
          <a:lstStyle/>
          <a:p>
            <a:r>
              <a:rPr lang="en-US" altLang="zh-CN" b="1" dirty="0">
                <a:solidFill>
                  <a:srgbClr val="C00000"/>
                </a:solidFill>
              </a:rPr>
              <a:t>Motivation on introduction a new Power Class for FR2</a:t>
            </a:r>
            <a:endParaRPr lang="zh-CN" altLang="en-US" b="1" dirty="0">
              <a:solidFill>
                <a:srgbClr val="C00000"/>
              </a:solidFill>
            </a:endParaRPr>
          </a:p>
        </p:txBody>
      </p:sp>
      <p:sp>
        <p:nvSpPr>
          <p:cNvPr id="5" name="Rectangle 4">
            <a:extLst>
              <a:ext uri="{FF2B5EF4-FFF2-40B4-BE49-F238E27FC236}">
                <a16:creationId xmlns:a16="http://schemas.microsoft.com/office/drawing/2014/main" id="{A7F551C8-EB17-4495-A856-E0DA67225D29}"/>
              </a:ext>
            </a:extLst>
          </p:cNvPr>
          <p:cNvSpPr/>
          <p:nvPr/>
        </p:nvSpPr>
        <p:spPr>
          <a:xfrm>
            <a:off x="388767" y="217357"/>
            <a:ext cx="11580812" cy="954107"/>
          </a:xfrm>
          <a:prstGeom prst="rect">
            <a:avLst/>
          </a:prstGeom>
        </p:spPr>
        <p:txBody>
          <a:bodyPr wrap="square">
            <a:spAutoFit/>
          </a:bodyPr>
          <a:lstStyle/>
          <a:p>
            <a:r>
              <a:rPr lang="en-US" altLang="zh-CN" sz="1400" b="1" dirty="0">
                <a:latin typeface="+mj-lt"/>
              </a:rPr>
              <a:t>3GPP TSG-RAN WG4 Meeting #112</a:t>
            </a:r>
            <a:r>
              <a:rPr lang="en-GB" altLang="zh-CN" sz="1400" b="1" dirty="0">
                <a:latin typeface="+mj-lt"/>
                <a:ea typeface="Times New Roman" panose="02020603050405020304" pitchFamily="18" charset="0"/>
              </a:rPr>
              <a:t>		</a:t>
            </a:r>
            <a:r>
              <a:rPr lang="en-GB" altLang="zh-CN" sz="1400" b="1" dirty="0">
                <a:latin typeface="+mj-lt"/>
                <a:ea typeface="MS Mincho"/>
              </a:rPr>
              <a:t>				             </a:t>
            </a:r>
            <a:r>
              <a:rPr lang="en-US" altLang="zh-CN" sz="1400" b="1" dirty="0">
                <a:latin typeface="+mj-lt"/>
                <a:ea typeface="Times New Roman" panose="02020603050405020304" pitchFamily="18" charset="0"/>
              </a:rPr>
              <a:t>R4-2412786</a:t>
            </a:r>
            <a:endParaRPr lang="zh-CN" altLang="zh-CN" sz="1400" dirty="0">
              <a:latin typeface="+mj-lt"/>
              <a:ea typeface="Times New Roman" panose="02020603050405020304" pitchFamily="18" charset="0"/>
            </a:endParaRPr>
          </a:p>
          <a:p>
            <a:r>
              <a:rPr lang="en-US" altLang="zh-CN" sz="1400" b="1" dirty="0">
                <a:latin typeface="+mj-lt"/>
              </a:rPr>
              <a:t>Maastricht, Netherlands, August 19 - 23, 2024</a:t>
            </a:r>
          </a:p>
          <a:p>
            <a:r>
              <a:rPr lang="en-GB" altLang="zh-CN" sz="1400" b="1" dirty="0">
                <a:latin typeface="+mj-lt"/>
              </a:rPr>
              <a:t>Agenda Item</a:t>
            </a:r>
            <a:r>
              <a:rPr lang="en-GB" altLang="zh-CN" sz="1400" b="1">
                <a:latin typeface="+mj-lt"/>
              </a:rPr>
              <a:t>: 11</a:t>
            </a:r>
            <a:endParaRPr lang="en-GB" altLang="zh-CN" sz="1400" b="1" dirty="0">
              <a:latin typeface="+mj-lt"/>
            </a:endParaRPr>
          </a:p>
          <a:p>
            <a:r>
              <a:rPr lang="en-GB" altLang="zh-CN" sz="1400" b="1" dirty="0">
                <a:latin typeface="+mj-lt"/>
              </a:rPr>
              <a:t>Document for: Discussion</a:t>
            </a:r>
            <a:endParaRPr lang="zh-CN" altLang="en-US" sz="1400" dirty="0">
              <a:latin typeface="+mj-lt"/>
            </a:endParaRPr>
          </a:p>
        </p:txBody>
      </p:sp>
      <p:sp>
        <p:nvSpPr>
          <p:cNvPr id="10" name="文本占位符 4">
            <a:extLst>
              <a:ext uri="{FF2B5EF4-FFF2-40B4-BE49-F238E27FC236}">
                <a16:creationId xmlns:a16="http://schemas.microsoft.com/office/drawing/2014/main" id="{073D7B95-0CE9-4663-B107-1896380AF1C3}"/>
              </a:ext>
            </a:extLst>
          </p:cNvPr>
          <p:cNvSpPr txBox="1">
            <a:spLocks/>
          </p:cNvSpPr>
          <p:nvPr/>
        </p:nvSpPr>
        <p:spPr>
          <a:xfrm>
            <a:off x="388767" y="3511353"/>
            <a:ext cx="7862667" cy="643926"/>
          </a:xfrm>
          <a:prstGeom prst="rect">
            <a:avLst/>
          </a:prstGeom>
        </p:spPr>
        <p:txBody>
          <a:bodyPr lIns="0" tIns="0" rIns="0" bIns="0"/>
          <a:lstStyle>
            <a:lvl1pPr marL="0" indent="0" algn="l" defTabSz="914400" rtl="0" eaLnBrk="1" latinLnBrk="0" hangingPunct="1">
              <a:lnSpc>
                <a:spcPct val="100000"/>
              </a:lnSpc>
              <a:spcBef>
                <a:spcPts val="0"/>
              </a:spcBef>
              <a:buFontTx/>
              <a:buNone/>
              <a:defRPr sz="1400" kern="120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457200" indent="0" algn="l" defTabSz="914400" rtl="0" eaLnBrk="1" latinLnBrk="0" hangingPunct="1">
              <a:lnSpc>
                <a:spcPct val="90000"/>
              </a:lnSpc>
              <a:spcBef>
                <a:spcPts val="500"/>
              </a:spcBef>
              <a:buFontTx/>
              <a:buNone/>
              <a:defRPr sz="1400" kern="1200">
                <a:solidFill>
                  <a:schemeClr val="tx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Tx/>
              <a:buNone/>
              <a:defRPr sz="140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Tx/>
              <a:buNone/>
              <a:defRPr sz="140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Tx/>
              <a:buNone/>
              <a:defRPr sz="14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800" dirty="0"/>
              <a:t>Huawei, </a:t>
            </a:r>
            <a:r>
              <a:rPr lang="en-US" altLang="zh-CN" sz="1800" dirty="0" err="1"/>
              <a:t>HiSilicon</a:t>
            </a:r>
            <a:r>
              <a:rPr lang="en-US" altLang="zh-CN" sz="1800" dirty="0"/>
              <a:t>, CMCC, China Telecom, OPPO, Apple, CEPRI, CATT, </a:t>
            </a:r>
            <a:r>
              <a:rPr lang="en-US" altLang="zh-CN" sz="1800" dirty="0" err="1"/>
              <a:t>Spreadtrum</a:t>
            </a:r>
            <a:endParaRPr lang="zh-CN" altLang="en-US" sz="1800" dirty="0"/>
          </a:p>
        </p:txBody>
      </p:sp>
    </p:spTree>
    <p:extLst>
      <p:ext uri="{BB962C8B-B14F-4D97-AF65-F5344CB8AC3E}">
        <p14:creationId xmlns:p14="http://schemas.microsoft.com/office/powerpoint/2010/main" val="18336364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A4A9683-A112-4888-B912-2157D8016F9C}"/>
              </a:ext>
            </a:extLst>
          </p:cNvPr>
          <p:cNvSpPr>
            <a:spLocks noGrp="1"/>
          </p:cNvSpPr>
          <p:nvPr>
            <p:ph idx="11"/>
          </p:nvPr>
        </p:nvSpPr>
        <p:spPr>
          <a:xfrm>
            <a:off x="440864" y="740300"/>
            <a:ext cx="11434272" cy="5712751"/>
          </a:xfrm>
        </p:spPr>
        <p:txBody>
          <a:bodyPr/>
          <a:lstStyle/>
          <a:p>
            <a:r>
              <a:rPr lang="en-US" altLang="zh-CN" sz="1600" dirty="0">
                <a:ea typeface="微软雅黑" panose="020B0503020204020204" pitchFamily="34" charset="-122"/>
              </a:rPr>
              <a:t>Motivation</a:t>
            </a:r>
          </a:p>
          <a:p>
            <a:pPr lvl="1"/>
            <a:r>
              <a:rPr lang="en-US" altLang="zh-CN" sz="1400" dirty="0">
                <a:ea typeface="微软雅黑" panose="020B0503020204020204" pitchFamily="34" charset="-122"/>
              </a:rPr>
              <a:t>New FR2 use cases are observed in the market where a FR2 UE has limited form factor and/or less RF capability, but needs to support higher data rate for services such as real-time ultra high definition video, live streaming and virtual reality interaction in some hotspot scenarios. Examples of such UEs are Ultra-HD video terminal, wearable devices serving as a data hub for others, and small form factor devices for FWA purposes to be used under well designed FR2 network deployment. </a:t>
            </a:r>
          </a:p>
          <a:p>
            <a:pPr lvl="1"/>
            <a:r>
              <a:rPr lang="en-US" altLang="zh-CN" sz="1400" dirty="0">
                <a:ea typeface="微软雅黑" panose="020B0503020204020204" pitchFamily="34" charset="-122"/>
              </a:rPr>
              <a:t>It is challenging or unnecessary for those devices to be equipped with multiple panels and a large number of antenna elements on FR2 bands. Because those FR2 devices would work well in the hotspot scenarios, e.g., stadium or exhibition center, in such scenarios, the FR2 network deployment is well-designed and the coverage can be fully guaranteed.</a:t>
            </a:r>
          </a:p>
          <a:p>
            <a:pPr lvl="1"/>
            <a:r>
              <a:rPr lang="en-US" altLang="zh-CN" sz="1400" dirty="0">
                <a:ea typeface="微软雅黑" panose="020B0503020204020204" pitchFamily="34" charset="-122"/>
              </a:rPr>
              <a:t>The assumed UE RF architecture is similar to PC7 that can greatly reduce the beam sweeping times with one panel and one 2x1 antenna elements compared to the assumption of dual panels and 4x1 antenna elements for PC3, so both UE and NW beam management burden and power consumption can be significantly alleviated as well as better user experience in terms of reasonable UE battery life can be achieved. </a:t>
            </a:r>
          </a:p>
          <a:p>
            <a:pPr lvl="1"/>
            <a:r>
              <a:rPr lang="en-US" altLang="zh-CN" sz="1400" dirty="0">
                <a:ea typeface="微软雅黑" panose="020B0503020204020204" pitchFamily="34" charset="-122"/>
              </a:rPr>
              <a:t>In China, 26GHz spectrum (24.75-27.5GHz) is issued for innovation to promote microwave development, with mandatory support of 200MHz channel bandwidth for a single carrier and 2x200MHz DL CA. Mandatory support 200MHz/CC is also required from NR Rel-15 as specified for UE capability </a:t>
            </a:r>
            <a:r>
              <a:rPr lang="en-US" altLang="zh-CN" sz="1400" i="1" dirty="0" err="1">
                <a:ea typeface="微软雅黑" panose="020B0503020204020204" pitchFamily="34" charset="-122"/>
              </a:rPr>
              <a:t>channelBWs</a:t>
            </a:r>
            <a:r>
              <a:rPr lang="en-US" altLang="zh-CN" sz="1400" i="1" dirty="0">
                <a:ea typeface="微软雅黑" panose="020B0503020204020204" pitchFamily="34" charset="-122"/>
              </a:rPr>
              <a:t>-DL/ </a:t>
            </a:r>
            <a:r>
              <a:rPr lang="en-US" altLang="zh-CN" sz="1400" i="1" dirty="0" err="1">
                <a:ea typeface="微软雅黑" panose="020B0503020204020204" pitchFamily="34" charset="-122"/>
              </a:rPr>
              <a:t>channelBWs</a:t>
            </a:r>
            <a:r>
              <a:rPr lang="en-US" altLang="zh-CN" sz="1400" i="1" dirty="0">
                <a:ea typeface="微软雅黑" panose="020B0503020204020204" pitchFamily="34" charset="-122"/>
              </a:rPr>
              <a:t>-UL:</a:t>
            </a:r>
            <a:r>
              <a:rPr lang="en-US" altLang="zh-CN" sz="1400" dirty="0">
                <a:ea typeface="微软雅黑" panose="020B0503020204020204" pitchFamily="34" charset="-122"/>
              </a:rPr>
              <a:t> the third / rightmost bit (for 200MHz) shall be set to 1. </a:t>
            </a:r>
            <a:r>
              <a:rPr lang="en-US" altLang="zh-CN" sz="1400" dirty="0" err="1">
                <a:ea typeface="微软雅黑" panose="020B0503020204020204" pitchFamily="34" charset="-122"/>
              </a:rPr>
              <a:t>RedCap</a:t>
            </a:r>
            <a:r>
              <a:rPr lang="en-US" altLang="zh-CN" sz="1400" dirty="0">
                <a:ea typeface="微软雅黑" panose="020B0503020204020204" pitchFamily="34" charset="-122"/>
              </a:rPr>
              <a:t> can’t address the conditions without support larger channel bandwidth 200MHz, CA as well as UL MIMO.</a:t>
            </a:r>
          </a:p>
          <a:p>
            <a:pPr lvl="1"/>
            <a:r>
              <a:rPr lang="en-US" altLang="zh-CN" sz="1400" dirty="0">
                <a:ea typeface="微软雅黑" panose="020B0503020204020204" pitchFamily="34" charset="-122"/>
              </a:rPr>
              <a:t>In China, the local industry standard based on the 3GPP specification led by CCSA is targeting for completion by the end of the year to facilitate the FR2 industry development. Further updates to the standards is allowed at least two more years later, hence it is beneficial to accelerate the new FR2 power class introduction with reusing the existing requirements for PC3 and PC7 as much as possible, so that the related requirements can be included in the first industry standard for FR2 in China and contribute to the FR2 industry development. So release independent from Rel-15/16 is suggested.</a:t>
            </a:r>
          </a:p>
          <a:p>
            <a:pPr lvl="1"/>
            <a:r>
              <a:rPr lang="en-US" altLang="zh-CN" sz="1400" dirty="0">
                <a:ea typeface="微软雅黑" panose="020B0503020204020204" pitchFamily="34" charset="-122"/>
              </a:rPr>
              <a:t>Overall, the acceleration will promote the spread of FR2 market in China as well as lead to the expansion of the FR2 industry development around the world, given that the proposed new FR2 power class with low complexity with clear targeted use cases will shorten the time to market of such FR2 devices, and thus help to speed up FR2 network deployment. </a:t>
            </a:r>
          </a:p>
        </p:txBody>
      </p:sp>
      <p:sp>
        <p:nvSpPr>
          <p:cNvPr id="3" name="Subtitle 2">
            <a:extLst>
              <a:ext uri="{FF2B5EF4-FFF2-40B4-BE49-F238E27FC236}">
                <a16:creationId xmlns:a16="http://schemas.microsoft.com/office/drawing/2014/main" id="{1C54466E-8368-4EFC-95DF-833512A24454}"/>
              </a:ext>
            </a:extLst>
          </p:cNvPr>
          <p:cNvSpPr>
            <a:spLocks noGrp="1"/>
          </p:cNvSpPr>
          <p:nvPr>
            <p:ph type="subTitle" idx="1"/>
          </p:nvPr>
        </p:nvSpPr>
        <p:spPr>
          <a:xfrm>
            <a:off x="650798" y="171967"/>
            <a:ext cx="10740640" cy="568333"/>
          </a:xfrm>
        </p:spPr>
        <p:txBody>
          <a:bodyPr/>
          <a:lstStyle/>
          <a:p>
            <a:r>
              <a:rPr lang="en-US" altLang="zh-CN" b="1" dirty="0">
                <a:solidFill>
                  <a:srgbClr val="C00000"/>
                </a:solidFill>
                <a:latin typeface="+mj-lt"/>
                <a:ea typeface="微软雅黑" panose="020B0503020204020204" pitchFamily="34" charset="-122"/>
              </a:rPr>
              <a:t>Introduction a new FR2 Power Class</a:t>
            </a:r>
          </a:p>
        </p:txBody>
      </p:sp>
    </p:spTree>
    <p:extLst>
      <p:ext uri="{BB962C8B-B14F-4D97-AF65-F5344CB8AC3E}">
        <p14:creationId xmlns:p14="http://schemas.microsoft.com/office/powerpoint/2010/main" val="8698224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A4A9683-A112-4888-B912-2157D8016F9C}"/>
              </a:ext>
            </a:extLst>
          </p:cNvPr>
          <p:cNvSpPr>
            <a:spLocks noGrp="1"/>
          </p:cNvSpPr>
          <p:nvPr>
            <p:ph idx="11"/>
          </p:nvPr>
        </p:nvSpPr>
        <p:spPr>
          <a:xfrm>
            <a:off x="382359" y="1123628"/>
            <a:ext cx="11434272" cy="5409985"/>
          </a:xfrm>
        </p:spPr>
        <p:txBody>
          <a:bodyPr/>
          <a:lstStyle/>
          <a:p>
            <a:r>
              <a:rPr lang="en-US" altLang="zh-CN" dirty="0">
                <a:ea typeface="微软雅黑" panose="020B0503020204020204" pitchFamily="34" charset="-122"/>
              </a:rPr>
              <a:t>Objectives</a:t>
            </a:r>
          </a:p>
          <a:p>
            <a:pPr lvl="1"/>
            <a:r>
              <a:rPr lang="en-US" altLang="zh-CN" dirty="0">
                <a:ea typeface="微软雅黑" panose="020B0503020204020204" pitchFamily="34" charset="-122"/>
              </a:rPr>
              <a:t>The introduction of a following new power class for FR2:</a:t>
            </a:r>
          </a:p>
          <a:p>
            <a:pPr marL="837475" lvl="2" indent="-285750">
              <a:buFont typeface="Wingdings" panose="05000000000000000000" pitchFamily="2" charset="2"/>
              <a:buChar char="p"/>
            </a:pPr>
            <a:r>
              <a:rPr lang="en-US" altLang="zh-CN" sz="1400" dirty="0">
                <a:ea typeface="微软雅黑" panose="020B0503020204020204" pitchFamily="34" charset="-122"/>
              </a:rPr>
              <a:t>Targeted bands: n257, n258 and n261</a:t>
            </a:r>
          </a:p>
          <a:p>
            <a:pPr marL="1080000" lvl="2" indent="-285750">
              <a:buFont typeface="Wingdings" panose="05000000000000000000" pitchFamily="2" charset="2"/>
              <a:buChar char="l"/>
            </a:pPr>
            <a:r>
              <a:rPr lang="en-US" altLang="zh-CN" sz="1400" dirty="0">
                <a:ea typeface="微软雅黑" panose="020B0503020204020204" pitchFamily="34" charset="-122"/>
              </a:rPr>
              <a:t>Supported UE channel bandwidth are up to 400MHz for single carrier operation</a:t>
            </a:r>
          </a:p>
          <a:p>
            <a:pPr marL="837475" lvl="2" indent="-285750">
              <a:buFont typeface="Wingdings" panose="05000000000000000000" pitchFamily="2" charset="2"/>
              <a:buChar char="p"/>
            </a:pPr>
            <a:r>
              <a:rPr lang="en-US" altLang="zh-CN" sz="1400" dirty="0">
                <a:ea typeface="微软雅黑" panose="020B0503020204020204" pitchFamily="34" charset="-122"/>
              </a:rPr>
              <a:t>	Apply the following PC7 requirements</a:t>
            </a:r>
          </a:p>
          <a:p>
            <a:pPr marL="1080000" lvl="2" indent="-285750">
              <a:buFont typeface="Wingdings" panose="05000000000000000000" pitchFamily="2" charset="2"/>
              <a:buChar char="l"/>
            </a:pPr>
            <a:r>
              <a:rPr lang="en-US" altLang="zh-CN" sz="1400" dirty="0">
                <a:ea typeface="微软雅黑" panose="020B0503020204020204" pitchFamily="34" charset="-122"/>
              </a:rPr>
              <a:t>Tx: UE maximum output power, minimum output power and beam correspondence</a:t>
            </a:r>
          </a:p>
          <a:p>
            <a:pPr marL="1080000" lvl="2" indent="-285750">
              <a:buFont typeface="Wingdings" panose="05000000000000000000" pitchFamily="2" charset="2"/>
              <a:buChar char="l"/>
            </a:pPr>
            <a:r>
              <a:rPr lang="en-US" altLang="zh-CN" sz="1400" dirty="0">
                <a:ea typeface="微软雅黑" panose="020B0503020204020204" pitchFamily="34" charset="-122"/>
              </a:rPr>
              <a:t>Rx:</a:t>
            </a:r>
            <a:r>
              <a:rPr lang="zh-CN" altLang="en-US" sz="1400" dirty="0">
                <a:ea typeface="微软雅黑" panose="020B0503020204020204" pitchFamily="34" charset="-122"/>
              </a:rPr>
              <a:t> </a:t>
            </a:r>
            <a:r>
              <a:rPr lang="en-US" altLang="zh-CN" sz="1400" dirty="0">
                <a:ea typeface="微软雅黑" panose="020B0503020204020204" pitchFamily="34" charset="-122"/>
              </a:rPr>
              <a:t>Reference sensitivity power level and EIS spherical coverage</a:t>
            </a:r>
          </a:p>
          <a:p>
            <a:pPr marL="837475" lvl="2" indent="-285750">
              <a:buFont typeface="Wingdings" panose="05000000000000000000" pitchFamily="2" charset="2"/>
              <a:buChar char="p"/>
            </a:pPr>
            <a:r>
              <a:rPr lang="en-US" altLang="zh-CN" sz="1400" dirty="0">
                <a:ea typeface="微软雅黑" panose="020B0503020204020204" pitchFamily="34" charset="-122"/>
              </a:rPr>
              <a:t>Specify RF requirements for channel bandwidths of 200MHz and 400MHz</a:t>
            </a:r>
          </a:p>
          <a:p>
            <a:pPr marL="1080000" lvl="2" indent="-285750">
              <a:buFont typeface="Wingdings" panose="05000000000000000000" pitchFamily="2" charset="2"/>
              <a:buChar char="l"/>
            </a:pPr>
            <a:r>
              <a:rPr lang="en-US" altLang="zh-CN" sz="1400" dirty="0">
                <a:ea typeface="微软雅黑" panose="020B0503020204020204" pitchFamily="34" charset="-122"/>
              </a:rPr>
              <a:t>Tx: minimum output power</a:t>
            </a:r>
          </a:p>
          <a:p>
            <a:pPr marL="1080000" lvl="2" indent="-285750">
              <a:buFont typeface="Wingdings" panose="05000000000000000000" pitchFamily="2" charset="2"/>
              <a:buChar char="l"/>
            </a:pPr>
            <a:r>
              <a:rPr lang="en-US" altLang="zh-CN" sz="1400" dirty="0">
                <a:ea typeface="微软雅黑" panose="020B0503020204020204" pitchFamily="34" charset="-122"/>
              </a:rPr>
              <a:t>Rx: Reference sensitivity power level and EIS spherical coverage</a:t>
            </a:r>
          </a:p>
          <a:p>
            <a:pPr marL="837475" lvl="2" indent="-285750">
              <a:buFont typeface="Wingdings" panose="05000000000000000000" pitchFamily="2" charset="2"/>
              <a:buChar char="p"/>
            </a:pPr>
            <a:r>
              <a:rPr lang="en-US" altLang="zh-CN" sz="1400" dirty="0">
                <a:ea typeface="微软雅黑" panose="020B0503020204020204" pitchFamily="34" charset="-122"/>
              </a:rPr>
              <a:t>Apply PC3 requirements for the others than those above</a:t>
            </a:r>
          </a:p>
          <a:p>
            <a:pPr marL="837475" lvl="2" indent="-285750">
              <a:buFont typeface="Wingdings" panose="05000000000000000000" pitchFamily="2" charset="2"/>
              <a:buChar char="p"/>
            </a:pPr>
            <a:r>
              <a:rPr lang="en-US" altLang="zh-CN" sz="1400" dirty="0">
                <a:ea typeface="微软雅黑" panose="020B0503020204020204" pitchFamily="34" charset="-122"/>
              </a:rPr>
              <a:t>Specify new RF requirements for CA and UL MIMO</a:t>
            </a:r>
          </a:p>
          <a:p>
            <a:pPr marL="837475" lvl="2" indent="-285750">
              <a:buFont typeface="Wingdings" panose="05000000000000000000" pitchFamily="2" charset="2"/>
              <a:buChar char="p"/>
            </a:pPr>
            <a:r>
              <a:rPr lang="en-US" altLang="zh-CN" sz="1400" dirty="0">
                <a:ea typeface="微软雅黑" panose="020B0503020204020204" pitchFamily="34" charset="-122"/>
              </a:rPr>
              <a:t>Release independent from Rel-15 is anticipated</a:t>
            </a:r>
          </a:p>
        </p:txBody>
      </p:sp>
      <p:sp>
        <p:nvSpPr>
          <p:cNvPr id="3" name="Subtitle 2">
            <a:extLst>
              <a:ext uri="{FF2B5EF4-FFF2-40B4-BE49-F238E27FC236}">
                <a16:creationId xmlns:a16="http://schemas.microsoft.com/office/drawing/2014/main" id="{1C54466E-8368-4EFC-95DF-833512A24454}"/>
              </a:ext>
            </a:extLst>
          </p:cNvPr>
          <p:cNvSpPr>
            <a:spLocks noGrp="1"/>
          </p:cNvSpPr>
          <p:nvPr>
            <p:ph type="subTitle" idx="1"/>
          </p:nvPr>
        </p:nvSpPr>
        <p:spPr>
          <a:xfrm>
            <a:off x="729175" y="456134"/>
            <a:ext cx="10740640" cy="568333"/>
          </a:xfrm>
        </p:spPr>
        <p:txBody>
          <a:bodyPr/>
          <a:lstStyle/>
          <a:p>
            <a:r>
              <a:rPr lang="en-US" altLang="zh-CN" b="1" dirty="0">
                <a:solidFill>
                  <a:srgbClr val="C00000"/>
                </a:solidFill>
                <a:latin typeface="+mj-lt"/>
                <a:ea typeface="微软雅黑" panose="020B0503020204020204" pitchFamily="34" charset="-122"/>
              </a:rPr>
              <a:t>Introduction a new FR2 Power Class</a:t>
            </a:r>
          </a:p>
        </p:txBody>
      </p:sp>
    </p:spTree>
    <p:extLst>
      <p:ext uri="{BB962C8B-B14F-4D97-AF65-F5344CB8AC3E}">
        <p14:creationId xmlns:p14="http://schemas.microsoft.com/office/powerpoint/2010/main" val="2303395511"/>
      </p:ext>
    </p:extLst>
  </p:cSld>
  <p:clrMapOvr>
    <a:masterClrMapping/>
  </p:clrMapOvr>
</p:sld>
</file>

<file path=ppt/theme/theme1.xml><?xml version="1.0" encoding="utf-8"?>
<a:theme xmlns:a="http://schemas.openxmlformats.org/drawingml/2006/main" name="Cover page_Image version">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lnSpc>
            <a:spcPts val="3440"/>
          </a:lnSpc>
          <a:defRPr kumimoji="1" sz="3200" dirty="0" err="1" smtClean="0">
            <a:solidFill>
              <a:srgbClr val="000000"/>
            </a:solidFill>
            <a:latin typeface="Arial" panose="020B0604020202020204" pitchFamily="34" charset="0"/>
            <a:ea typeface="Microsoft YaHei" panose="020B0503020204020204" pitchFamily="34" charset="-122"/>
            <a:cs typeface="Arial" panose="020B0604020202020204" pitchFamily="34" charset="0"/>
          </a:defRPr>
        </a:defPPr>
      </a:lstStyle>
    </a:txDef>
  </a:objectDefaults>
  <a:extraClrSchemeLst/>
  <a:extLst>
    <a:ext uri="{05A4C25C-085E-4340-85A3-A5531E510DB2}">
      <thm15:themeFamily xmlns:thm15="http://schemas.microsoft.com/office/thememl/2012/main" name="演示文稿8" id="{10D78E51-8D5A-4682-A2B0-43C2A5B5BB4F}" vid="{2CAB3CEB-A314-40CA-9193-70DA3C6C90B9}"/>
    </a:ext>
  </a:extLst>
</a:theme>
</file>

<file path=ppt/theme/theme2.xml><?xml version="1.0" encoding="utf-8"?>
<a:theme xmlns:a="http://schemas.openxmlformats.org/drawingml/2006/main" name="Contents page">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lnSpc>
            <a:spcPts val="3440"/>
          </a:lnSpc>
          <a:defRPr kumimoji="1" sz="2200" dirty="0" err="1" smtClean="0">
            <a:solidFill>
              <a:srgbClr val="000000"/>
            </a:solidFill>
            <a:ea typeface="Microsoft YaHei" panose="020B0503020204020204" pitchFamily="34" charset="-122"/>
            <a:cs typeface="Arial" panose="020B0604020202020204" pitchFamily="34" charset="0"/>
          </a:defRPr>
        </a:defPPr>
      </a:lstStyle>
    </a:txDef>
  </a:objectDefaults>
  <a:extraClrSchemeLst/>
  <a:extLst>
    <a:ext uri="{05A4C25C-085E-4340-85A3-A5531E510DB2}">
      <thm15:themeFamily xmlns:thm15="http://schemas.microsoft.com/office/thememl/2012/main" name="演示文稿8" id="{10D78E51-8D5A-4682-A2B0-43C2A5B5BB4F}" vid="{BD6C002A-145D-48C4-BC37-8F185842FDD8}"/>
    </a:ext>
  </a:extLst>
</a:theme>
</file>

<file path=ppt/theme/theme3.xml><?xml version="1.0" encoding="utf-8"?>
<a:theme xmlns:a="http://schemas.openxmlformats.org/drawingml/2006/main" name="Chapter page">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lnSpc>
            <a:spcPts val="3440"/>
          </a:lnSpc>
          <a:defRPr kumimoji="1" dirty="0" err="1" smtClean="0">
            <a:solidFill>
              <a:srgbClr val="000000"/>
            </a:solidFill>
            <a:ea typeface="Microsoft YaHei" panose="020B0503020204020204" pitchFamily="34" charset="-122"/>
            <a:cs typeface="Arial" panose="020B0604020202020204" pitchFamily="34" charset="0"/>
          </a:defRPr>
        </a:defPPr>
      </a:lstStyle>
    </a:txDef>
  </a:objectDefaults>
  <a:extraClrSchemeLst/>
  <a:extLst>
    <a:ext uri="{05A4C25C-085E-4340-85A3-A5531E510DB2}">
      <thm15:themeFamily xmlns:thm15="http://schemas.microsoft.com/office/thememl/2012/main" name="演示文稿8" id="{10D78E51-8D5A-4682-A2B0-43C2A5B5BB4F}" vid="{9EF9C519-0329-4EF9-B266-404C2A0B68C0}"/>
    </a:ext>
  </a:extLst>
</a:theme>
</file>

<file path=ppt/theme/theme4.xml><?xml version="1.0" encoding="utf-8"?>
<a:theme xmlns:a="http://schemas.openxmlformats.org/drawingml/2006/main" name="End page">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sz="4800" dirty="0" err="1" smtClean="0">
            <a:solidFill>
              <a:srgbClr val="000000"/>
            </a:solidFill>
            <a:latin typeface="Arial" panose="020B0604020202020204" pitchFamily="34" charset="0"/>
            <a:ea typeface="Microsoft YaHei" panose="020B0503020204020204" pitchFamily="34" charset="-122"/>
            <a:cs typeface="Arial" panose="020B0604020202020204" pitchFamily="34" charset="0"/>
          </a:defRPr>
        </a:defPPr>
      </a:lstStyle>
    </a:txDef>
  </a:objectDefaults>
  <a:extraClrSchemeLst/>
  <a:extLst>
    <a:ext uri="{05A4C25C-085E-4340-85A3-A5531E510DB2}">
      <thm15:themeFamily xmlns:thm15="http://schemas.microsoft.com/office/thememl/2012/main" name="演示文稿8" id="{10D78E51-8D5A-4682-A2B0-43C2A5B5BB4F}" vid="{19CE10E0-DEB1-4025-A926-EA35B177B1A8}"/>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7969</TotalTime>
  <Words>665</Words>
  <Application>Microsoft Office PowerPoint</Application>
  <PresentationFormat>自定义</PresentationFormat>
  <Paragraphs>29</Paragraphs>
  <Slides>3</Slides>
  <Notes>1</Notes>
  <HiddenSlides>0</HiddenSlides>
  <MMClips>0</MMClips>
  <ScaleCrop>false</ScaleCrop>
  <HeadingPairs>
    <vt:vector size="6" baseType="variant">
      <vt:variant>
        <vt:lpstr>已用的字体</vt:lpstr>
      </vt:variant>
      <vt:variant>
        <vt:i4>10</vt:i4>
      </vt:variant>
      <vt:variant>
        <vt:lpstr>主题</vt:lpstr>
      </vt:variant>
      <vt:variant>
        <vt:i4>4</vt:i4>
      </vt:variant>
      <vt:variant>
        <vt:lpstr>幻灯片标题</vt:lpstr>
      </vt:variant>
      <vt:variant>
        <vt:i4>3</vt:i4>
      </vt:variant>
    </vt:vector>
  </HeadingPairs>
  <TitlesOfParts>
    <vt:vector size="17" baseType="lpstr">
      <vt:lpstr>.AppleSystemUIFont</vt:lpstr>
      <vt:lpstr>MS Mincho</vt:lpstr>
      <vt:lpstr>等线</vt:lpstr>
      <vt:lpstr>黑体</vt:lpstr>
      <vt:lpstr>Microsoft YaHei</vt:lpstr>
      <vt:lpstr>Microsoft YaHei</vt:lpstr>
      <vt:lpstr>Arial</vt:lpstr>
      <vt:lpstr>Calibri</vt:lpstr>
      <vt:lpstr>Times New Roman</vt:lpstr>
      <vt:lpstr>Wingdings</vt:lpstr>
      <vt:lpstr>Cover page_Image version</vt:lpstr>
      <vt:lpstr>Contents page</vt:lpstr>
      <vt:lpstr>Chapter page</vt:lpstr>
      <vt:lpstr>End page</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Huawei</dc:creator>
  <cp:lastModifiedBy>Huawei</cp:lastModifiedBy>
  <cp:revision>479</cp:revision>
  <cp:lastPrinted>2024-03-11T13:33:42Z</cp:lastPrinted>
  <dcterms:created xsi:type="dcterms:W3CDTF">2023-05-29T03:08:07Z</dcterms:created>
  <dcterms:modified xsi:type="dcterms:W3CDTF">2024-08-09T14:50:49Z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(3)N45alvlQ9NQqp/+0IsNZvqn4/nUQNOQPRjy7GqgmIH3CcpCGLKpIUg9cOaVgVdlXdENQXQiw
NI7OISNc97++RC+waI8riPH6BpIyHaF3eOreBJl81kqgEKQrdT4ccZDZYuEOcaYUWx7WXvxS
V+ekgJdpRveVvSlcNbaP330W9SzxOyed7eeLXeFGInL/p0I+7KiAGuqbBgB+Leim/7WsSCwd
30MTYqjU45JXNoznJc</vt:lpwstr>
  </property>
  <property fmtid="{D5CDD505-2E9C-101B-9397-08002B2CF9AE}" pid="3" name="_2015_ms_pID_7253431">
    <vt:lpwstr>3ePzV/7Y1l6ZijgAFdD/jMhzBvv/9LsAt24RIW1oarb9b+evm6eIW/
wKjMcYFIywAWRcU9qGIrpIQVyMnMf0vroBIEjq4woXbEEhx2BM1vSuByRLmxZlQUT0L5oA5n
PNhPzckJ6YN7mp4KbvTuBG2sRXZ4k1zGx2MHty05fs/N3Ai0zfdlhLotWTSsTpZTwQhmrTDd
YmB4s7qNkDRg/auu93AIV98wNvGQzTMlgA+0</vt:lpwstr>
  </property>
  <property fmtid="{D5CDD505-2E9C-101B-9397-08002B2CF9AE}" pid="4" name="_2015_ms_pID_7253432">
    <vt:lpwstr>QohC0TfTvS3USMxuX6mXgjE=</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1723205213</vt:lpwstr>
  </property>
</Properties>
</file>