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05" r:id="rId4"/>
    <p:sldMasterId id="2147483839" r:id="rId5"/>
  </p:sldMasterIdLst>
  <p:notesMasterIdLst>
    <p:notesMasterId r:id="rId12"/>
  </p:notesMasterIdLst>
  <p:handoutMasterIdLst>
    <p:handoutMasterId r:id="rId13"/>
  </p:handoutMasterIdLst>
  <p:sldIdLst>
    <p:sldId id="2146848645" r:id="rId6"/>
    <p:sldId id="2146848643" r:id="rId7"/>
    <p:sldId id="2147473055" r:id="rId8"/>
    <p:sldId id="2147473056" r:id="rId9"/>
    <p:sldId id="2147473054" r:id="rId10"/>
    <p:sldId id="354" r:id="rId11"/>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4960468-F64D-42BF-9CA8-27A3CFFF9B2E}">
          <p14:sldIdLst>
            <p14:sldId id="2146848645"/>
            <p14:sldId id="2146848643"/>
            <p14:sldId id="2147473055"/>
            <p14:sldId id="2147473056"/>
            <p14:sldId id="2147473054"/>
            <p14:sldId id="35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tella Yao (姚冠伃)" initials="SY(" lastIdx="0" clrIdx="0">
    <p:extLst>
      <p:ext uri="{19B8F6BF-5375-455C-9EA6-DF929625EA0E}">
        <p15:presenceInfo xmlns:p15="http://schemas.microsoft.com/office/powerpoint/2012/main" userId="S-1-5-21-1711831044-1024940897-1435325219-17519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71F85"/>
    <a:srgbClr val="F39A1E"/>
    <a:srgbClr val="D6001D"/>
    <a:srgbClr val="0079A6"/>
    <a:srgbClr val="C39A00"/>
    <a:srgbClr val="757C7E"/>
    <a:srgbClr val="00A1DE"/>
    <a:srgbClr val="69BE28"/>
    <a:srgbClr val="FFCA05"/>
    <a:srgbClr val="1717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0505E3EF-67EA-436B-97B2-0124C06EBD24}" styleName="中度样式 4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6314" autoAdjust="0"/>
  </p:normalViewPr>
  <p:slideViewPr>
    <p:cSldViewPr snapToGrid="0" snapToObjects="1" showGuides="1">
      <p:cViewPr varScale="1">
        <p:scale>
          <a:sx n="133" d="100"/>
          <a:sy n="133" d="100"/>
        </p:scale>
        <p:origin x="150"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1123"/>
    </p:cViewPr>
  </p:sorterViewPr>
  <p:notesViewPr>
    <p:cSldViewPr snapToGrid="0" snapToObjects="1" showGuides="1">
      <p:cViewPr varScale="1">
        <p:scale>
          <a:sx n="83" d="100"/>
          <a:sy n="83" d="100"/>
        </p:scale>
        <p:origin x="3132"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handoutMaster" Target="handoutMasters/handoutMaster1.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2.xml"/><Relationship Id="rId12" Type="http://schemas.openxmlformats.org/officeDocument/2006/relationships/notesMaster" Target="notesMasters/notesMaster1.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presProps" Target="presProps.xml"/><Relationship Id="rId10"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a:extLst>
              <a:ext uri="{FF2B5EF4-FFF2-40B4-BE49-F238E27FC236}">
                <a16:creationId xmlns:a16="http://schemas.microsoft.com/office/drawing/2014/main" id="{E133BF5F-174E-40A4-9866-37369B60B469}"/>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a:extLst>
              <a:ext uri="{FF2B5EF4-FFF2-40B4-BE49-F238E27FC236}">
                <a16:creationId xmlns:a16="http://schemas.microsoft.com/office/drawing/2014/main" id="{9B48160D-002A-4C38-B685-9D01781CDFC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1C3437A-2548-46BD-BA5A-B2CEE9B60B79}" type="datetimeFigureOut">
              <a:rPr lang="zh-TW" altLang="en-US" smtClean="0"/>
              <a:t>2024/8/9</a:t>
            </a:fld>
            <a:endParaRPr lang="zh-TW" altLang="en-US"/>
          </a:p>
        </p:txBody>
      </p:sp>
      <p:sp>
        <p:nvSpPr>
          <p:cNvPr id="4" name="頁尾版面配置區 3">
            <a:extLst>
              <a:ext uri="{FF2B5EF4-FFF2-40B4-BE49-F238E27FC236}">
                <a16:creationId xmlns:a16="http://schemas.microsoft.com/office/drawing/2014/main" id="{56C9DBB5-AEAC-42FF-B31A-63350E0F6F9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5" name="投影片編號版面配置區 4">
            <a:extLst>
              <a:ext uri="{FF2B5EF4-FFF2-40B4-BE49-F238E27FC236}">
                <a16:creationId xmlns:a16="http://schemas.microsoft.com/office/drawing/2014/main" id="{BB254148-141F-4002-9FE0-E42D865965FB}"/>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557ED40-27C7-4C17-9AA3-9A8BEF720B9E}" type="slidenum">
              <a:rPr lang="zh-TW" altLang="en-US" smtClean="0"/>
              <a:t>‹#›</a:t>
            </a:fld>
            <a:endParaRPr lang="zh-TW" altLang="en-US"/>
          </a:p>
        </p:txBody>
      </p:sp>
    </p:spTree>
    <p:extLst>
      <p:ext uri="{BB962C8B-B14F-4D97-AF65-F5344CB8AC3E}">
        <p14:creationId xmlns:p14="http://schemas.microsoft.com/office/powerpoint/2010/main" val="38491851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13E4A5B-860F-48A8-8317-191E0EF4C33B}" type="datetimeFigureOut">
              <a:rPr lang="en-GB" smtClean="0"/>
              <a:pPr/>
              <a:t>09/08/2024</a:t>
            </a:fld>
            <a:endParaRPr lang="en-GB"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ABA6D-F0DA-4F85-A720-04754C301D6D}" type="slidenum">
              <a:rPr lang="en-GB" smtClean="0"/>
              <a:pPr/>
              <a:t>‹#›</a:t>
            </a:fld>
            <a:endParaRPr lang="en-GB" dirty="0"/>
          </a:p>
        </p:txBody>
      </p:sp>
    </p:spTree>
    <p:extLst>
      <p:ext uri="{BB962C8B-B14F-4D97-AF65-F5344CB8AC3E}">
        <p14:creationId xmlns:p14="http://schemas.microsoft.com/office/powerpoint/2010/main" val="1088237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ver_Formal">
    <p:bg>
      <p:bgPr>
        <a:solidFill>
          <a:srgbClr val="F39A1E"/>
        </a:soli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2FC31B8-C0A5-4C17-8479-A454E6F28946}"/>
              </a:ext>
            </a:extLst>
          </p:cNvPr>
          <p:cNvSpPr/>
          <p:nvPr userDrawn="1"/>
        </p:nvSpPr>
        <p:spPr>
          <a:xfrm>
            <a:off x="346177" y="4721013"/>
            <a:ext cx="3713721" cy="292785"/>
          </a:xfrm>
          <a:prstGeom prst="rect">
            <a:avLst/>
          </a:prstGeom>
          <a:solidFill>
            <a:srgbClr val="F39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indent="0">
              <a:buNone/>
            </a:pPr>
            <a:r>
              <a:rPr lang="en-US" altLang="zh-TW" sz="800" kern="1200" dirty="0">
                <a:solidFill>
                  <a:schemeClr val="bg1"/>
                </a:solidFill>
                <a:effectLst/>
                <a:latin typeface="+mn-lt"/>
                <a:ea typeface="+mn-ea"/>
                <a:cs typeface="+mn-cs"/>
              </a:rPr>
              <a:t>MediaTek Proprietary and Confidential. © 2022 MediaTek Inc. All rights reserved.</a:t>
            </a:r>
            <a:endParaRPr lang="en-GB" altLang="zh-TW" sz="800" dirty="0">
              <a:solidFill>
                <a:schemeClr val="bg1"/>
              </a:solidFill>
              <a:latin typeface="+mn-lt"/>
            </a:endParaRPr>
          </a:p>
        </p:txBody>
      </p:sp>
      <p:grpSp>
        <p:nvGrpSpPr>
          <p:cNvPr id="6" name="Group 5"/>
          <p:cNvGrpSpPr/>
          <p:nvPr userDrawn="1"/>
        </p:nvGrpSpPr>
        <p:grpSpPr>
          <a:xfrm rot="5400000">
            <a:off x="8526780" y="388620"/>
            <a:ext cx="1005840" cy="228600"/>
            <a:chOff x="17255" y="4635476"/>
            <a:chExt cx="898831" cy="241248"/>
          </a:xfrm>
        </p:grpSpPr>
        <p:sp>
          <p:nvSpPr>
            <p:cNvPr id="7" name="Rectangle 6"/>
            <p:cNvSpPr/>
            <p:nvPr/>
          </p:nvSpPr>
          <p:spPr>
            <a:xfrm>
              <a:off x="17255" y="4635476"/>
              <a:ext cx="898831" cy="241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p:cNvSpPr txBox="1"/>
            <p:nvPr/>
          </p:nvSpPr>
          <p:spPr>
            <a:xfrm>
              <a:off x="98316" y="4680383"/>
              <a:ext cx="817119" cy="183091"/>
            </a:xfrm>
            <a:prstGeom prst="rect">
              <a:avLst/>
            </a:prstGeom>
          </p:spPr>
          <p:txBody>
            <a:bodyPr wrap="square" lIns="0" tIns="0" rIns="0" bIns="0" rtlCol="0">
              <a:noAutofit/>
            </a:bodyPr>
            <a:lstStyle/>
            <a:p>
              <a:r>
                <a:rPr lang="en-US" sz="900" dirty="0">
                  <a:solidFill>
                    <a:srgbClr val="F39A1E"/>
                  </a:solidFill>
                  <a:latin typeface="Calibri" panose="020F0502020204030204" pitchFamily="34" charset="0"/>
                </a:rPr>
                <a:t>CONFIDENTIAL C</a:t>
              </a:r>
            </a:p>
          </p:txBody>
        </p:sp>
      </p:grpSp>
      <p:sp>
        <p:nvSpPr>
          <p:cNvPr id="4" name="文字方塊 3"/>
          <p:cNvSpPr txBox="1"/>
          <p:nvPr userDrawn="1"/>
        </p:nvSpPr>
        <p:spPr>
          <a:xfrm>
            <a:off x="2382251" y="3048755"/>
            <a:ext cx="6545703" cy="885571"/>
          </a:xfrm>
          <a:prstGeom prst="rect">
            <a:avLst/>
          </a:prstGeom>
        </p:spPr>
        <p:txBody>
          <a:bodyPr wrap="square" lIns="0" tIns="0" rIns="0" bIns="0" rtlCol="0">
            <a:noAutofit/>
          </a:bodyPr>
          <a:lstStyle/>
          <a:p>
            <a:endParaRPr lang="zh-TW" altLang="en-US" dirty="0"/>
          </a:p>
        </p:txBody>
      </p:sp>
      <p:sp>
        <p:nvSpPr>
          <p:cNvPr id="12" name="文字版面配置區 20">
            <a:extLst>
              <a:ext uri="{FF2B5EF4-FFF2-40B4-BE49-F238E27FC236}">
                <a16:creationId xmlns:a16="http://schemas.microsoft.com/office/drawing/2014/main" id="{0878BF3B-8DAC-42C9-92B7-F9EC0BA19FCE}"/>
              </a:ext>
            </a:extLst>
          </p:cNvPr>
          <p:cNvSpPr>
            <a:spLocks noGrp="1"/>
          </p:cNvSpPr>
          <p:nvPr>
            <p:ph type="body" sz="quarter" idx="13" hasCustomPrompt="1"/>
          </p:nvPr>
        </p:nvSpPr>
        <p:spPr>
          <a:xfrm>
            <a:off x="2370668" y="2093214"/>
            <a:ext cx="5841788" cy="64046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b="1">
                <a:solidFill>
                  <a:schemeClr val="bg1"/>
                </a:solidFill>
                <a:latin typeface="Calibri" panose="020F0502020204030204" pitchFamily="34" charset="0"/>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zh-CN" altLang="en-US" dirty="0"/>
              <a:t>标题使用粗体</a:t>
            </a:r>
            <a:r>
              <a:rPr lang="en-US" altLang="zh-TW" dirty="0"/>
              <a:t>32pts</a:t>
            </a:r>
            <a:endParaRPr lang="zh-TW" altLang="en-US" dirty="0"/>
          </a:p>
        </p:txBody>
      </p:sp>
      <p:pic>
        <p:nvPicPr>
          <p:cNvPr id="13" name="圖片 12">
            <a:extLst>
              <a:ext uri="{FF2B5EF4-FFF2-40B4-BE49-F238E27FC236}">
                <a16:creationId xmlns:a16="http://schemas.microsoft.com/office/drawing/2014/main" id="{CC6B121D-85E8-4ED7-AF42-7E852007BA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73736" y="1361899"/>
            <a:ext cx="1894918" cy="517459"/>
          </a:xfrm>
          <a:prstGeom prst="rect">
            <a:avLst/>
          </a:prstGeom>
        </p:spPr>
      </p:pic>
      <p:sp>
        <p:nvSpPr>
          <p:cNvPr id="14" name="文字版面配置區 20">
            <a:extLst>
              <a:ext uri="{FF2B5EF4-FFF2-40B4-BE49-F238E27FC236}">
                <a16:creationId xmlns:a16="http://schemas.microsoft.com/office/drawing/2014/main" id="{6EF1C5E5-F541-45A7-A09E-49564F6BBF0C}"/>
              </a:ext>
            </a:extLst>
          </p:cNvPr>
          <p:cNvSpPr>
            <a:spLocks noGrp="1"/>
          </p:cNvSpPr>
          <p:nvPr>
            <p:ph type="body" sz="quarter" idx="14" hasCustomPrompt="1"/>
          </p:nvPr>
        </p:nvSpPr>
        <p:spPr>
          <a:xfrm>
            <a:off x="2370668" y="2733676"/>
            <a:ext cx="4218896" cy="64046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000" b="1">
                <a:solidFill>
                  <a:schemeClr val="bg1"/>
                </a:solidFill>
                <a:latin typeface="Calibri" panose="020F0502020204030204" pitchFamily="34" charset="0"/>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zh-TW" altLang="en-US" dirty="0"/>
              <a:t>子</a:t>
            </a:r>
            <a:r>
              <a:rPr lang="zh-CN" altLang="en-US" dirty="0"/>
              <a:t>标题使用粗体</a:t>
            </a:r>
            <a:r>
              <a:rPr lang="en-US" altLang="zh-TW" dirty="0"/>
              <a:t>20pts</a:t>
            </a:r>
            <a:endParaRPr lang="zh-TW" altLang="en-US" dirty="0"/>
          </a:p>
        </p:txBody>
      </p:sp>
    </p:spTree>
    <p:extLst>
      <p:ext uri="{BB962C8B-B14F-4D97-AF65-F5344CB8AC3E}">
        <p14:creationId xmlns:p14="http://schemas.microsoft.com/office/powerpoint/2010/main" val="3964685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map">
    <p:spTree>
      <p:nvGrpSpPr>
        <p:cNvPr id="1" name=""/>
        <p:cNvGrpSpPr/>
        <p:nvPr/>
      </p:nvGrpSpPr>
      <p:grpSpPr>
        <a:xfrm>
          <a:off x="0" y="0"/>
          <a:ext cx="0" cy="0"/>
          <a:chOff x="0" y="0"/>
          <a:chExt cx="0" cy="0"/>
        </a:xfrm>
      </p:grpSpPr>
      <p:sp>
        <p:nvSpPr>
          <p:cNvPr id="21" name="圖片版面配置區 5">
            <a:extLst>
              <a:ext uri="{FF2B5EF4-FFF2-40B4-BE49-F238E27FC236}">
                <a16:creationId xmlns:a16="http://schemas.microsoft.com/office/drawing/2014/main" id="{AB03D790-2F34-40F2-BD7D-3FFB88E5F7EF}"/>
              </a:ext>
            </a:extLst>
          </p:cNvPr>
          <p:cNvSpPr>
            <a:spLocks noGrp="1"/>
          </p:cNvSpPr>
          <p:nvPr>
            <p:ph type="pic" sz="quarter" idx="15" hasCustomPrompt="1"/>
          </p:nvPr>
        </p:nvSpPr>
        <p:spPr>
          <a:xfrm>
            <a:off x="0" y="1273722"/>
            <a:ext cx="9144001" cy="3408367"/>
          </a:xfrm>
          <a:prstGeom prst="rect">
            <a:avLst/>
          </a:prstGeom>
          <a:solidFill>
            <a:schemeClr val="bg1">
              <a:lumMod val="85000"/>
            </a:schemeClr>
          </a:solidFill>
        </p:spPr>
        <p:txBody>
          <a:bodyPr anchor="ctr"/>
          <a:lstStyle>
            <a:lvl1pPr marL="0" indent="0" algn="ctr">
              <a:buNone/>
              <a:defRPr sz="2000">
                <a:latin typeface="+mj-lt"/>
              </a:defRPr>
            </a:lvl1pPr>
          </a:lstStyle>
          <a:p>
            <a:r>
              <a:rPr lang="en-US" altLang="zh-TW" dirty="0"/>
              <a:t>images</a:t>
            </a:r>
            <a:endParaRPr lang="zh-TW" altLang="en-US" dirty="0"/>
          </a:p>
        </p:txBody>
      </p:sp>
      <p:sp>
        <p:nvSpPr>
          <p:cNvPr id="22" name="Slide Number Placeholder 5">
            <a:extLst>
              <a:ext uri="{FF2B5EF4-FFF2-40B4-BE49-F238E27FC236}">
                <a16:creationId xmlns:a16="http://schemas.microsoft.com/office/drawing/2014/main" id="{ABE3C7CC-BFCC-4188-95AF-7C83305BB32B}"/>
              </a:ext>
            </a:extLst>
          </p:cNvPr>
          <p:cNvSpPr txBox="1">
            <a:spLocks/>
          </p:cNvSpPr>
          <p:nvPr userDrawn="1"/>
        </p:nvSpPr>
        <p:spPr>
          <a:xfrm>
            <a:off x="8542339" y="4863742"/>
            <a:ext cx="277811" cy="108000"/>
          </a:xfrm>
          <a:prstGeom prst="rect">
            <a:avLst/>
          </a:prstGeom>
        </p:spPr>
        <p:txBody>
          <a:bodyPr vert="horz" lIns="0" tIns="0" rIns="0" bIns="0" rtlCol="0" anchor="ctr"/>
          <a:lstStyle>
            <a:defPPr>
              <a:defRPr lang="en-US"/>
            </a:defPPr>
            <a:lvl1pPr marL="0" algn="r" defTabSz="914400" rtl="0" eaLnBrk="1" latinLnBrk="0" hangingPunct="1">
              <a:defRPr sz="1000" kern="1200">
                <a:solidFill>
                  <a:schemeClr val="tx1">
                    <a:tint val="75000"/>
                  </a:schemeClr>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AEF9A4B-07C9-404C-9053-A3A2AC3AD5D6}" type="slidenum">
              <a:rPr lang="en-GB" sz="600" smtClean="0"/>
              <a:pPr/>
              <a:t>‹#›</a:t>
            </a:fld>
            <a:endParaRPr lang="en-GB" sz="600" dirty="0"/>
          </a:p>
        </p:txBody>
      </p:sp>
      <p:sp>
        <p:nvSpPr>
          <p:cNvPr id="13"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3751829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Content+Media_4">
    <p:spTree>
      <p:nvGrpSpPr>
        <p:cNvPr id="1" name=""/>
        <p:cNvGrpSpPr/>
        <p:nvPr/>
      </p:nvGrpSpPr>
      <p:grpSpPr>
        <a:xfrm>
          <a:off x="0" y="0"/>
          <a:ext cx="0" cy="0"/>
          <a:chOff x="0" y="0"/>
          <a:chExt cx="0" cy="0"/>
        </a:xfrm>
      </p:grpSpPr>
      <p:sp>
        <p:nvSpPr>
          <p:cNvPr id="6" name="文字版面配置區 18">
            <a:extLst>
              <a:ext uri="{FF2B5EF4-FFF2-40B4-BE49-F238E27FC236}">
                <a16:creationId xmlns:a16="http://schemas.microsoft.com/office/drawing/2014/main" id="{94F6F4E3-E8D1-4DC2-B0CA-56809F531971}"/>
              </a:ext>
            </a:extLst>
          </p:cNvPr>
          <p:cNvSpPr>
            <a:spLocks noGrp="1"/>
          </p:cNvSpPr>
          <p:nvPr>
            <p:ph type="body" sz="quarter" idx="15" hasCustomPrompt="1"/>
          </p:nvPr>
        </p:nvSpPr>
        <p:spPr>
          <a:xfrm>
            <a:off x="-1" y="1239586"/>
            <a:ext cx="2284770" cy="442859"/>
          </a:xfrm>
          <a:prstGeom prst="rect">
            <a:avLst/>
          </a:prstGeom>
          <a:solidFill>
            <a:srgbClr val="FFCA05"/>
          </a:solidFill>
        </p:spPr>
        <p:txBody>
          <a:bodyPr anchor="ctr"/>
          <a:lstStyle>
            <a:lvl1pPr marL="0" indent="0" algn="ctr">
              <a:buNone/>
              <a:defRPr sz="1600" b="1">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text/Calibri/16pts</a:t>
            </a:r>
          </a:p>
        </p:txBody>
      </p:sp>
      <p:sp>
        <p:nvSpPr>
          <p:cNvPr id="7" name="文字版面配置區 18">
            <a:extLst>
              <a:ext uri="{FF2B5EF4-FFF2-40B4-BE49-F238E27FC236}">
                <a16:creationId xmlns:a16="http://schemas.microsoft.com/office/drawing/2014/main" id="{E6608BD1-147C-46FB-9D31-B120B8336A37}"/>
              </a:ext>
            </a:extLst>
          </p:cNvPr>
          <p:cNvSpPr>
            <a:spLocks noGrp="1"/>
          </p:cNvSpPr>
          <p:nvPr>
            <p:ph type="body" sz="quarter" idx="17" hasCustomPrompt="1"/>
          </p:nvPr>
        </p:nvSpPr>
        <p:spPr>
          <a:xfrm>
            <a:off x="0" y="3770915"/>
            <a:ext cx="2291624" cy="820040"/>
          </a:xfrm>
          <a:prstGeom prst="rect">
            <a:avLst/>
          </a:prstGeom>
          <a:solidFill>
            <a:srgbClr val="FFCA05"/>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8" name="圖片版面配置區 5">
            <a:extLst>
              <a:ext uri="{FF2B5EF4-FFF2-40B4-BE49-F238E27FC236}">
                <a16:creationId xmlns:a16="http://schemas.microsoft.com/office/drawing/2014/main" id="{746E0EF0-E653-4F9A-A28C-A9866E6936CF}"/>
              </a:ext>
            </a:extLst>
          </p:cNvPr>
          <p:cNvSpPr>
            <a:spLocks noGrp="1"/>
          </p:cNvSpPr>
          <p:nvPr>
            <p:ph type="pic" sz="quarter" idx="18" hasCustomPrompt="1"/>
          </p:nvPr>
        </p:nvSpPr>
        <p:spPr>
          <a:xfrm>
            <a:off x="-2" y="1682445"/>
            <a:ext cx="2286000" cy="208847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ea typeface="Microsoft YaHei" panose="020B0503020204020204" pitchFamily="34" charset="-122"/>
              </a:defRPr>
            </a:lvl1pPr>
          </a:lstStyle>
          <a:p>
            <a:r>
              <a:rPr lang="en-US" altLang="zh-TW" dirty="0"/>
              <a:t>images</a:t>
            </a:r>
            <a:endParaRPr lang="zh-TW" altLang="en-US" dirty="0"/>
          </a:p>
        </p:txBody>
      </p:sp>
      <p:sp>
        <p:nvSpPr>
          <p:cNvPr id="9" name="文字版面配置區 18">
            <a:extLst>
              <a:ext uri="{FF2B5EF4-FFF2-40B4-BE49-F238E27FC236}">
                <a16:creationId xmlns:a16="http://schemas.microsoft.com/office/drawing/2014/main" id="{A8EB9369-73F7-40EF-926B-8E8F9DCA2A37}"/>
              </a:ext>
            </a:extLst>
          </p:cNvPr>
          <p:cNvSpPr>
            <a:spLocks noGrp="1"/>
          </p:cNvSpPr>
          <p:nvPr>
            <p:ph type="body" sz="quarter" idx="19" hasCustomPrompt="1"/>
          </p:nvPr>
        </p:nvSpPr>
        <p:spPr>
          <a:xfrm>
            <a:off x="2286314" y="1239586"/>
            <a:ext cx="2291419" cy="442859"/>
          </a:xfrm>
          <a:prstGeom prst="rect">
            <a:avLst/>
          </a:prstGeom>
          <a:solidFill>
            <a:srgbClr val="69BE28"/>
          </a:solidFill>
        </p:spPr>
        <p:txBody>
          <a:bodyPr anchor="ctr"/>
          <a:lstStyle>
            <a:lvl1pPr marL="0" marR="0" indent="0" algn="ctr" defTabSz="914400" rtl="0" eaLnBrk="1" fontAlgn="auto" latinLnBrk="0" hangingPunct="1">
              <a:lnSpc>
                <a:spcPct val="90000"/>
              </a:lnSpc>
              <a:spcBef>
                <a:spcPts val="1200"/>
              </a:spcBef>
              <a:spcAft>
                <a:spcPts val="0"/>
              </a:spcAft>
              <a:buClrTx/>
              <a:buSzTx/>
              <a:buFont typeface="Arial" panose="020B0604020202020204" pitchFamily="34" charset="0"/>
              <a:buNone/>
              <a:tabLst/>
              <a:defRPr sz="1600" b="1">
                <a:solidFill>
                  <a:schemeClr val="bg1"/>
                </a:solidFill>
                <a:latin typeface="Calibri" panose="020F0502020204030204" pitchFamily="34" charset="0"/>
                <a:ea typeface="Microsoft YaHei" panose="020B0503020204020204" pitchFamily="34" charset="-122"/>
              </a:defRPr>
            </a:lvl1pPr>
          </a:lstStyle>
          <a:p>
            <a:pPr marL="0" marR="0" lvl="0" indent="0" algn="ctr"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Body text/Calibri/16pts</a:t>
            </a:r>
          </a:p>
        </p:txBody>
      </p:sp>
      <p:sp>
        <p:nvSpPr>
          <p:cNvPr id="10" name="文字版面配置區 18">
            <a:extLst>
              <a:ext uri="{FF2B5EF4-FFF2-40B4-BE49-F238E27FC236}">
                <a16:creationId xmlns:a16="http://schemas.microsoft.com/office/drawing/2014/main" id="{A4EB6D35-3FED-4EA7-812B-8D9A1B299B49}"/>
              </a:ext>
            </a:extLst>
          </p:cNvPr>
          <p:cNvSpPr>
            <a:spLocks noGrp="1"/>
          </p:cNvSpPr>
          <p:nvPr>
            <p:ph type="body" sz="quarter" idx="20" hasCustomPrompt="1"/>
          </p:nvPr>
        </p:nvSpPr>
        <p:spPr>
          <a:xfrm>
            <a:off x="2286314" y="3770915"/>
            <a:ext cx="2293200" cy="820040"/>
          </a:xfrm>
          <a:prstGeom prst="rect">
            <a:avLst/>
          </a:prstGeom>
          <a:solidFill>
            <a:srgbClr val="69BE28"/>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11" name="圖片版面配置區 5">
            <a:extLst>
              <a:ext uri="{FF2B5EF4-FFF2-40B4-BE49-F238E27FC236}">
                <a16:creationId xmlns:a16="http://schemas.microsoft.com/office/drawing/2014/main" id="{341012BD-8152-49EB-B750-8ED9203DC7A7}"/>
              </a:ext>
            </a:extLst>
          </p:cNvPr>
          <p:cNvSpPr>
            <a:spLocks noGrp="1"/>
          </p:cNvSpPr>
          <p:nvPr>
            <p:ph type="pic" sz="quarter" idx="21" hasCustomPrompt="1"/>
          </p:nvPr>
        </p:nvSpPr>
        <p:spPr>
          <a:xfrm>
            <a:off x="2286314" y="1682445"/>
            <a:ext cx="2293200" cy="208847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ea typeface="Microsoft YaHei" panose="020B0503020204020204" pitchFamily="34" charset="-122"/>
              </a:defRPr>
            </a:lvl1pPr>
          </a:lstStyle>
          <a:p>
            <a:r>
              <a:rPr lang="en-US" altLang="zh-TW" dirty="0"/>
              <a:t>images</a:t>
            </a:r>
            <a:endParaRPr lang="zh-TW" altLang="en-US" dirty="0"/>
          </a:p>
        </p:txBody>
      </p:sp>
      <p:sp>
        <p:nvSpPr>
          <p:cNvPr id="12" name="文字版面配置區 18">
            <a:extLst>
              <a:ext uri="{FF2B5EF4-FFF2-40B4-BE49-F238E27FC236}">
                <a16:creationId xmlns:a16="http://schemas.microsoft.com/office/drawing/2014/main" id="{2A945E46-21BF-4204-B82A-311E0C5989B3}"/>
              </a:ext>
            </a:extLst>
          </p:cNvPr>
          <p:cNvSpPr>
            <a:spLocks noGrp="1"/>
          </p:cNvSpPr>
          <p:nvPr>
            <p:ph type="body" sz="quarter" idx="22" hasCustomPrompt="1"/>
          </p:nvPr>
        </p:nvSpPr>
        <p:spPr>
          <a:xfrm>
            <a:off x="4574744" y="1239586"/>
            <a:ext cx="2288055" cy="442859"/>
          </a:xfrm>
          <a:prstGeom prst="rect">
            <a:avLst/>
          </a:prstGeom>
          <a:solidFill>
            <a:schemeClr val="accent3"/>
          </a:solidFill>
        </p:spPr>
        <p:txBody>
          <a:bodyPr anchor="ctr"/>
          <a:lstStyle>
            <a:lvl1pPr marL="0" indent="0" algn="ctr">
              <a:buNone/>
              <a:defRPr sz="1600" b="1">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text/Calibri/16pts</a:t>
            </a:r>
          </a:p>
        </p:txBody>
      </p:sp>
      <p:sp>
        <p:nvSpPr>
          <p:cNvPr id="13" name="文字版面配置區 18">
            <a:extLst>
              <a:ext uri="{FF2B5EF4-FFF2-40B4-BE49-F238E27FC236}">
                <a16:creationId xmlns:a16="http://schemas.microsoft.com/office/drawing/2014/main" id="{B15D2412-C687-405A-87B5-0966A0787007}"/>
              </a:ext>
            </a:extLst>
          </p:cNvPr>
          <p:cNvSpPr>
            <a:spLocks noGrp="1"/>
          </p:cNvSpPr>
          <p:nvPr>
            <p:ph type="body" sz="quarter" idx="23" hasCustomPrompt="1"/>
          </p:nvPr>
        </p:nvSpPr>
        <p:spPr>
          <a:xfrm>
            <a:off x="4574744" y="3770915"/>
            <a:ext cx="2289600" cy="820040"/>
          </a:xfrm>
          <a:prstGeom prst="rect">
            <a:avLst/>
          </a:prstGeom>
          <a:solidFill>
            <a:schemeClr val="accent3"/>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20" name="圖片版面配置區 5">
            <a:extLst>
              <a:ext uri="{FF2B5EF4-FFF2-40B4-BE49-F238E27FC236}">
                <a16:creationId xmlns:a16="http://schemas.microsoft.com/office/drawing/2014/main" id="{5D451D69-658C-4F56-915A-B2DDF385F574}"/>
              </a:ext>
            </a:extLst>
          </p:cNvPr>
          <p:cNvSpPr>
            <a:spLocks noGrp="1"/>
          </p:cNvSpPr>
          <p:nvPr>
            <p:ph type="pic" sz="quarter" idx="26" hasCustomPrompt="1"/>
          </p:nvPr>
        </p:nvSpPr>
        <p:spPr>
          <a:xfrm>
            <a:off x="4574744" y="1682443"/>
            <a:ext cx="2289600" cy="208847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ea typeface="Microsoft YaHei" panose="020B0503020204020204" pitchFamily="34" charset="-122"/>
              </a:defRPr>
            </a:lvl1pPr>
          </a:lstStyle>
          <a:p>
            <a:r>
              <a:rPr lang="en-US" altLang="zh-TW" dirty="0"/>
              <a:t>images</a:t>
            </a:r>
            <a:endParaRPr lang="zh-TW" altLang="en-US" dirty="0"/>
          </a:p>
        </p:txBody>
      </p:sp>
      <p:sp>
        <p:nvSpPr>
          <p:cNvPr id="19" name="文字版面配置區 18">
            <a:extLst>
              <a:ext uri="{FF2B5EF4-FFF2-40B4-BE49-F238E27FC236}">
                <a16:creationId xmlns:a16="http://schemas.microsoft.com/office/drawing/2014/main" id="{2664A5B3-17FB-451A-82B2-8B5845DFCE9E}"/>
              </a:ext>
            </a:extLst>
          </p:cNvPr>
          <p:cNvSpPr>
            <a:spLocks noGrp="1"/>
          </p:cNvSpPr>
          <p:nvPr>
            <p:ph type="body" sz="quarter" idx="25" hasCustomPrompt="1"/>
          </p:nvPr>
        </p:nvSpPr>
        <p:spPr>
          <a:xfrm>
            <a:off x="6855944" y="1239585"/>
            <a:ext cx="2288055" cy="442859"/>
          </a:xfrm>
          <a:prstGeom prst="rect">
            <a:avLst/>
          </a:prstGeom>
          <a:solidFill>
            <a:srgbClr val="D71F85"/>
          </a:solidFill>
        </p:spPr>
        <p:txBody>
          <a:bodyPr anchor="ctr"/>
          <a:lstStyle>
            <a:lvl1pPr marL="0" marR="0" indent="0" algn="ctr" defTabSz="914400" rtl="0" eaLnBrk="1" fontAlgn="auto" latinLnBrk="0" hangingPunct="1">
              <a:lnSpc>
                <a:spcPct val="90000"/>
              </a:lnSpc>
              <a:spcBef>
                <a:spcPts val="1200"/>
              </a:spcBef>
              <a:spcAft>
                <a:spcPts val="0"/>
              </a:spcAft>
              <a:buClrTx/>
              <a:buSzTx/>
              <a:buFont typeface="Arial" panose="020B0604020202020204" pitchFamily="34" charset="0"/>
              <a:buNone/>
              <a:tabLst/>
              <a:defRPr sz="1600" b="1">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text/Calibri/16pts</a:t>
            </a:r>
          </a:p>
        </p:txBody>
      </p:sp>
      <p:sp>
        <p:nvSpPr>
          <p:cNvPr id="21" name="圖片版面配置區 5">
            <a:extLst>
              <a:ext uri="{FF2B5EF4-FFF2-40B4-BE49-F238E27FC236}">
                <a16:creationId xmlns:a16="http://schemas.microsoft.com/office/drawing/2014/main" id="{C1F9C1EC-D04E-48C1-AB5B-9CD4F3191691}"/>
              </a:ext>
            </a:extLst>
          </p:cNvPr>
          <p:cNvSpPr>
            <a:spLocks noGrp="1"/>
          </p:cNvSpPr>
          <p:nvPr>
            <p:ph type="pic" sz="quarter" idx="27" hasCustomPrompt="1"/>
          </p:nvPr>
        </p:nvSpPr>
        <p:spPr>
          <a:xfrm>
            <a:off x="6855944" y="1682444"/>
            <a:ext cx="2288057" cy="208847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ea typeface="Microsoft YaHei" panose="020B0503020204020204" pitchFamily="34" charset="-122"/>
              </a:defRPr>
            </a:lvl1pPr>
          </a:lstStyle>
          <a:p>
            <a:r>
              <a:rPr lang="en-US" altLang="zh-TW" dirty="0"/>
              <a:t>images</a:t>
            </a:r>
            <a:endParaRPr lang="zh-TW" altLang="en-US" dirty="0"/>
          </a:p>
        </p:txBody>
      </p:sp>
      <p:sp>
        <p:nvSpPr>
          <p:cNvPr id="22" name="文字版面配置區 18">
            <a:extLst>
              <a:ext uri="{FF2B5EF4-FFF2-40B4-BE49-F238E27FC236}">
                <a16:creationId xmlns:a16="http://schemas.microsoft.com/office/drawing/2014/main" id="{8EBBAF9D-9D09-44E0-AE17-74DDD789997C}"/>
              </a:ext>
            </a:extLst>
          </p:cNvPr>
          <p:cNvSpPr>
            <a:spLocks noGrp="1"/>
          </p:cNvSpPr>
          <p:nvPr>
            <p:ph type="body" sz="quarter" idx="28" hasCustomPrompt="1"/>
          </p:nvPr>
        </p:nvSpPr>
        <p:spPr>
          <a:xfrm>
            <a:off x="6852376" y="3770914"/>
            <a:ext cx="2287858" cy="820040"/>
          </a:xfrm>
          <a:prstGeom prst="rect">
            <a:avLst/>
          </a:prstGeom>
          <a:solidFill>
            <a:srgbClr val="D71F85"/>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17" name="Slide Number Placeholder 5">
            <a:extLst>
              <a:ext uri="{FF2B5EF4-FFF2-40B4-BE49-F238E27FC236}">
                <a16:creationId xmlns:a16="http://schemas.microsoft.com/office/drawing/2014/main" id="{10528E65-22FD-4291-A407-01274D3B90FA}"/>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n-lt"/>
              </a:defRPr>
            </a:lvl1pPr>
          </a:lstStyle>
          <a:p>
            <a:fld id="{0AEF9A4B-07C9-404C-9053-A3A2AC3AD5D6}" type="slidenum">
              <a:rPr lang="en-GB" smtClean="0"/>
              <a:pPr/>
              <a:t>‹#›</a:t>
            </a:fld>
            <a:endParaRPr lang="en-GB" dirty="0"/>
          </a:p>
        </p:txBody>
      </p:sp>
      <p:sp>
        <p:nvSpPr>
          <p:cNvPr id="18"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2460870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Content+Media_5">
    <p:spTree>
      <p:nvGrpSpPr>
        <p:cNvPr id="1" name=""/>
        <p:cNvGrpSpPr/>
        <p:nvPr/>
      </p:nvGrpSpPr>
      <p:grpSpPr>
        <a:xfrm>
          <a:off x="0" y="0"/>
          <a:ext cx="0" cy="0"/>
          <a:chOff x="0" y="0"/>
          <a:chExt cx="0" cy="0"/>
        </a:xfrm>
      </p:grpSpPr>
      <p:sp>
        <p:nvSpPr>
          <p:cNvPr id="51" name="文字版面配置區 18">
            <a:extLst>
              <a:ext uri="{FF2B5EF4-FFF2-40B4-BE49-F238E27FC236}">
                <a16:creationId xmlns:a16="http://schemas.microsoft.com/office/drawing/2014/main" id="{94C54889-0B56-4C2C-B071-26B97FB413DB}"/>
              </a:ext>
            </a:extLst>
          </p:cNvPr>
          <p:cNvSpPr>
            <a:spLocks noGrp="1"/>
          </p:cNvSpPr>
          <p:nvPr>
            <p:ph type="body" sz="quarter" idx="17" hasCustomPrompt="1"/>
          </p:nvPr>
        </p:nvSpPr>
        <p:spPr>
          <a:xfrm>
            <a:off x="0" y="3774774"/>
            <a:ext cx="3038481" cy="820040"/>
          </a:xfrm>
          <a:prstGeom prst="rect">
            <a:avLst/>
          </a:prstGeom>
          <a:solidFill>
            <a:srgbClr val="FFCA05"/>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52" name="圖片版面配置區 5">
            <a:extLst>
              <a:ext uri="{FF2B5EF4-FFF2-40B4-BE49-F238E27FC236}">
                <a16:creationId xmlns:a16="http://schemas.microsoft.com/office/drawing/2014/main" id="{E4ADABB1-0AF9-41A0-89CB-EECD15C83E39}"/>
              </a:ext>
            </a:extLst>
          </p:cNvPr>
          <p:cNvSpPr>
            <a:spLocks noGrp="1"/>
          </p:cNvSpPr>
          <p:nvPr>
            <p:ph type="pic" sz="quarter" idx="18" hasCustomPrompt="1"/>
          </p:nvPr>
        </p:nvSpPr>
        <p:spPr>
          <a:xfrm>
            <a:off x="-1" y="1232094"/>
            <a:ext cx="3038482" cy="254268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defRPr>
            </a:lvl1pPr>
          </a:lstStyle>
          <a:p>
            <a:r>
              <a:rPr lang="en-US" altLang="zh-TW" dirty="0"/>
              <a:t>images</a:t>
            </a:r>
            <a:endParaRPr lang="zh-TW" altLang="en-US" dirty="0"/>
          </a:p>
        </p:txBody>
      </p:sp>
      <p:sp>
        <p:nvSpPr>
          <p:cNvPr id="53" name="文字版面配置區 18">
            <a:extLst>
              <a:ext uri="{FF2B5EF4-FFF2-40B4-BE49-F238E27FC236}">
                <a16:creationId xmlns:a16="http://schemas.microsoft.com/office/drawing/2014/main" id="{83154691-5907-4558-A4CD-08A7C25A98ED}"/>
              </a:ext>
            </a:extLst>
          </p:cNvPr>
          <p:cNvSpPr>
            <a:spLocks noGrp="1"/>
          </p:cNvSpPr>
          <p:nvPr>
            <p:ph type="body" sz="quarter" idx="20" hasCustomPrompt="1"/>
          </p:nvPr>
        </p:nvSpPr>
        <p:spPr>
          <a:xfrm>
            <a:off x="3038484" y="3770915"/>
            <a:ext cx="3038482" cy="820040"/>
          </a:xfrm>
          <a:prstGeom prst="rect">
            <a:avLst/>
          </a:prstGeom>
          <a:solidFill>
            <a:srgbClr val="69BE28"/>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54" name="圖片版面配置區 5">
            <a:extLst>
              <a:ext uri="{FF2B5EF4-FFF2-40B4-BE49-F238E27FC236}">
                <a16:creationId xmlns:a16="http://schemas.microsoft.com/office/drawing/2014/main" id="{9F5E9543-5742-4D77-97CE-64898B1CF43A}"/>
              </a:ext>
            </a:extLst>
          </p:cNvPr>
          <p:cNvSpPr>
            <a:spLocks noGrp="1"/>
          </p:cNvSpPr>
          <p:nvPr>
            <p:ph type="pic" sz="quarter" idx="21" hasCustomPrompt="1"/>
          </p:nvPr>
        </p:nvSpPr>
        <p:spPr>
          <a:xfrm>
            <a:off x="3038483" y="1232094"/>
            <a:ext cx="3038483" cy="254268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defRPr>
            </a:lvl1pPr>
          </a:lstStyle>
          <a:p>
            <a:r>
              <a:rPr lang="en-US" altLang="zh-TW" dirty="0"/>
              <a:t>images</a:t>
            </a:r>
            <a:endParaRPr lang="zh-TW" altLang="en-US" dirty="0"/>
          </a:p>
        </p:txBody>
      </p:sp>
      <p:sp>
        <p:nvSpPr>
          <p:cNvPr id="55" name="文字版面配置區 18">
            <a:extLst>
              <a:ext uri="{FF2B5EF4-FFF2-40B4-BE49-F238E27FC236}">
                <a16:creationId xmlns:a16="http://schemas.microsoft.com/office/drawing/2014/main" id="{510C9066-B83E-49DB-9DF0-C3F84CB0A170}"/>
              </a:ext>
            </a:extLst>
          </p:cNvPr>
          <p:cNvSpPr>
            <a:spLocks noGrp="1"/>
          </p:cNvSpPr>
          <p:nvPr>
            <p:ph type="body" sz="quarter" idx="23" hasCustomPrompt="1"/>
          </p:nvPr>
        </p:nvSpPr>
        <p:spPr>
          <a:xfrm>
            <a:off x="6076969" y="3770915"/>
            <a:ext cx="3067032" cy="820040"/>
          </a:xfrm>
          <a:prstGeom prst="rect">
            <a:avLst/>
          </a:prstGeom>
          <a:solidFill>
            <a:schemeClr val="accent3"/>
          </a:solidFill>
        </p:spPr>
        <p:txBody>
          <a:bodyPr anchor="ctr"/>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56" name="圖片版面配置區 5">
            <a:extLst>
              <a:ext uri="{FF2B5EF4-FFF2-40B4-BE49-F238E27FC236}">
                <a16:creationId xmlns:a16="http://schemas.microsoft.com/office/drawing/2014/main" id="{8ECD9BC5-B71B-4F9D-A5F8-88E1049130BA}"/>
              </a:ext>
            </a:extLst>
          </p:cNvPr>
          <p:cNvSpPr>
            <a:spLocks noGrp="1"/>
          </p:cNvSpPr>
          <p:nvPr>
            <p:ph type="pic" sz="quarter" idx="24" hasCustomPrompt="1"/>
          </p:nvPr>
        </p:nvSpPr>
        <p:spPr>
          <a:xfrm>
            <a:off x="6076968" y="1232094"/>
            <a:ext cx="3067031" cy="2542680"/>
          </a:xfrm>
          <a:prstGeom prst="rect">
            <a:avLst/>
          </a:prstGeom>
          <a:solidFill>
            <a:schemeClr val="bg1">
              <a:lumMod val="85000"/>
            </a:schemeClr>
          </a:solidFill>
        </p:spPr>
        <p:txBody>
          <a:bodyPr anchor="ctr"/>
          <a:lstStyle>
            <a:lvl1pPr marL="0" indent="0" algn="ctr">
              <a:buNone/>
              <a:defRPr sz="2000">
                <a:latin typeface="Calibri" panose="020F0502020204030204" pitchFamily="34" charset="0"/>
              </a:defRPr>
            </a:lvl1pPr>
          </a:lstStyle>
          <a:p>
            <a:r>
              <a:rPr lang="en-US" altLang="zh-TW" dirty="0"/>
              <a:t>images</a:t>
            </a:r>
            <a:endParaRPr lang="zh-TW" altLang="en-US" dirty="0"/>
          </a:p>
        </p:txBody>
      </p:sp>
      <p:sp>
        <p:nvSpPr>
          <p:cNvPr id="63" name="文字版面配置區 20">
            <a:extLst>
              <a:ext uri="{FF2B5EF4-FFF2-40B4-BE49-F238E27FC236}">
                <a16:creationId xmlns:a16="http://schemas.microsoft.com/office/drawing/2014/main" id="{E84AABBE-C906-4DE2-9B7E-749E90AB7A08}"/>
              </a:ext>
            </a:extLst>
          </p:cNvPr>
          <p:cNvSpPr>
            <a:spLocks noGrp="1"/>
          </p:cNvSpPr>
          <p:nvPr>
            <p:ph type="body" sz="quarter" idx="25" hasCustomPrompt="1"/>
          </p:nvPr>
        </p:nvSpPr>
        <p:spPr>
          <a:xfrm>
            <a:off x="845244" y="2587845"/>
            <a:ext cx="811089" cy="1190788"/>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10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a:t>
            </a:r>
            <a:endParaRPr lang="zh-TW" altLang="en-US" dirty="0"/>
          </a:p>
        </p:txBody>
      </p:sp>
      <p:sp>
        <p:nvSpPr>
          <p:cNvPr id="64" name="文字版面配置區 20">
            <a:extLst>
              <a:ext uri="{FF2B5EF4-FFF2-40B4-BE49-F238E27FC236}">
                <a16:creationId xmlns:a16="http://schemas.microsoft.com/office/drawing/2014/main" id="{E91BD225-CAB6-4E90-9F8F-F335537BF65D}"/>
              </a:ext>
            </a:extLst>
          </p:cNvPr>
          <p:cNvSpPr>
            <a:spLocks noGrp="1"/>
          </p:cNvSpPr>
          <p:nvPr>
            <p:ph type="body" sz="quarter" idx="26" hasCustomPrompt="1"/>
          </p:nvPr>
        </p:nvSpPr>
        <p:spPr>
          <a:xfrm>
            <a:off x="1560442" y="3224518"/>
            <a:ext cx="811089" cy="410771"/>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b="1">
                <a:solidFill>
                  <a:schemeClr val="bg1"/>
                </a:solidFill>
                <a:latin typeface="Microsoft YaHei" panose="020B0503020204020204" pitchFamily="34" charset="-122"/>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zh-TW" altLang="en-US" dirty="0"/>
              <a:t>億</a:t>
            </a:r>
          </a:p>
        </p:txBody>
      </p:sp>
      <p:sp>
        <p:nvSpPr>
          <p:cNvPr id="65" name="文字版面配置區 20">
            <a:extLst>
              <a:ext uri="{FF2B5EF4-FFF2-40B4-BE49-F238E27FC236}">
                <a16:creationId xmlns:a16="http://schemas.microsoft.com/office/drawing/2014/main" id="{3A34AD3F-9140-4A65-9DAE-F7014F9578B6}"/>
              </a:ext>
            </a:extLst>
          </p:cNvPr>
          <p:cNvSpPr>
            <a:spLocks noGrp="1"/>
          </p:cNvSpPr>
          <p:nvPr>
            <p:ph type="body" sz="quarter" idx="27" hasCustomPrompt="1"/>
          </p:nvPr>
        </p:nvSpPr>
        <p:spPr>
          <a:xfrm>
            <a:off x="3671379" y="2553839"/>
            <a:ext cx="811089" cy="1190788"/>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10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2</a:t>
            </a:r>
            <a:endParaRPr lang="zh-TW" altLang="en-US" dirty="0"/>
          </a:p>
        </p:txBody>
      </p:sp>
      <p:sp>
        <p:nvSpPr>
          <p:cNvPr id="66" name="文字版面配置區 20">
            <a:extLst>
              <a:ext uri="{FF2B5EF4-FFF2-40B4-BE49-F238E27FC236}">
                <a16:creationId xmlns:a16="http://schemas.microsoft.com/office/drawing/2014/main" id="{A083966D-F9B8-430C-93F1-940333B06F45}"/>
              </a:ext>
            </a:extLst>
          </p:cNvPr>
          <p:cNvSpPr>
            <a:spLocks noGrp="1"/>
          </p:cNvSpPr>
          <p:nvPr>
            <p:ph type="body" sz="quarter" idx="28" hasCustomPrompt="1"/>
          </p:nvPr>
        </p:nvSpPr>
        <p:spPr>
          <a:xfrm>
            <a:off x="4386577" y="3238481"/>
            <a:ext cx="1126032" cy="410771"/>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NTD</a:t>
            </a:r>
            <a:endParaRPr lang="zh-TW" altLang="en-US" dirty="0"/>
          </a:p>
        </p:txBody>
      </p:sp>
      <p:sp>
        <p:nvSpPr>
          <p:cNvPr id="67" name="文字版面配置區 20">
            <a:extLst>
              <a:ext uri="{FF2B5EF4-FFF2-40B4-BE49-F238E27FC236}">
                <a16:creationId xmlns:a16="http://schemas.microsoft.com/office/drawing/2014/main" id="{810B07CB-3E23-4C00-B891-73E329430015}"/>
              </a:ext>
            </a:extLst>
          </p:cNvPr>
          <p:cNvSpPr>
            <a:spLocks noGrp="1"/>
          </p:cNvSpPr>
          <p:nvPr>
            <p:ph type="body" sz="quarter" idx="29" hasCustomPrompt="1"/>
          </p:nvPr>
        </p:nvSpPr>
        <p:spPr>
          <a:xfrm>
            <a:off x="7061305" y="2553839"/>
            <a:ext cx="811089" cy="1190788"/>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10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3</a:t>
            </a:r>
            <a:endParaRPr lang="zh-TW" altLang="en-US" dirty="0"/>
          </a:p>
        </p:txBody>
      </p:sp>
      <p:sp>
        <p:nvSpPr>
          <p:cNvPr id="68" name="文字版面配置區 20">
            <a:extLst>
              <a:ext uri="{FF2B5EF4-FFF2-40B4-BE49-F238E27FC236}">
                <a16:creationId xmlns:a16="http://schemas.microsoft.com/office/drawing/2014/main" id="{39A05554-0D22-4D7A-B41F-49142CACADAE}"/>
              </a:ext>
            </a:extLst>
          </p:cNvPr>
          <p:cNvSpPr>
            <a:spLocks noGrp="1"/>
          </p:cNvSpPr>
          <p:nvPr>
            <p:ph type="body" sz="quarter" idx="30" hasCustomPrompt="1"/>
          </p:nvPr>
        </p:nvSpPr>
        <p:spPr>
          <a:xfrm>
            <a:off x="7776503" y="3238481"/>
            <a:ext cx="460373" cy="410771"/>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32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a:p>
            <a:pPr lvl="0"/>
            <a:endParaRPr lang="zh-TW" altLang="en-US" dirty="0"/>
          </a:p>
        </p:txBody>
      </p:sp>
      <p:sp>
        <p:nvSpPr>
          <p:cNvPr id="69" name="Slide Number Placeholder 5">
            <a:extLst>
              <a:ext uri="{FF2B5EF4-FFF2-40B4-BE49-F238E27FC236}">
                <a16:creationId xmlns:a16="http://schemas.microsoft.com/office/drawing/2014/main" id="{7B29BBBD-3AC2-4704-9937-C6A4A785F0E2}"/>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n-lt"/>
              </a:defRPr>
            </a:lvl1pPr>
          </a:lstStyle>
          <a:p>
            <a:fld id="{0AEF9A4B-07C9-404C-9053-A3A2AC3AD5D6}" type="slidenum">
              <a:rPr lang="en-GB" smtClean="0"/>
              <a:pPr/>
              <a:t>‹#›</a:t>
            </a:fld>
            <a:endParaRPr lang="en-GB" dirty="0"/>
          </a:p>
        </p:txBody>
      </p:sp>
      <p:sp>
        <p:nvSpPr>
          <p:cNvPr id="17"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1743311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Content_1">
    <p:spTree>
      <p:nvGrpSpPr>
        <p:cNvPr id="1" name=""/>
        <p:cNvGrpSpPr/>
        <p:nvPr/>
      </p:nvGrpSpPr>
      <p:grpSpPr>
        <a:xfrm>
          <a:off x="0" y="0"/>
          <a:ext cx="0" cy="0"/>
          <a:chOff x="0" y="0"/>
          <a:chExt cx="0" cy="0"/>
        </a:xfrm>
      </p:grpSpPr>
      <p:sp>
        <p:nvSpPr>
          <p:cNvPr id="3" name="投影片編號版面配置區 2">
            <a:extLst>
              <a:ext uri="{FF2B5EF4-FFF2-40B4-BE49-F238E27FC236}">
                <a16:creationId xmlns:a16="http://schemas.microsoft.com/office/drawing/2014/main" id="{7F3511B9-1220-48E6-B393-404168BBFEC4}"/>
              </a:ext>
            </a:extLst>
          </p:cNvPr>
          <p:cNvSpPr>
            <a:spLocks noGrp="1"/>
          </p:cNvSpPr>
          <p:nvPr>
            <p:ph type="sldNum" sz="quarter" idx="10"/>
          </p:nvPr>
        </p:nvSpPr>
        <p:spPr/>
        <p:txBody>
          <a:bodyPr/>
          <a:lstStyle>
            <a:lvl1pPr>
              <a:defRPr sz="600"/>
            </a:lvl1pPr>
          </a:lstStyle>
          <a:p>
            <a:fld id="{0AEF9A4B-07C9-404C-9053-A3A2AC3AD5D6}" type="slidenum">
              <a:rPr lang="en-GB" smtClean="0"/>
              <a:pPr/>
              <a:t>‹#›</a:t>
            </a:fld>
            <a:endParaRPr lang="en-GB" dirty="0"/>
          </a:p>
        </p:txBody>
      </p:sp>
      <p:sp>
        <p:nvSpPr>
          <p:cNvPr id="22" name="TextBox 38">
            <a:extLst>
              <a:ext uri="{FF2B5EF4-FFF2-40B4-BE49-F238E27FC236}">
                <a16:creationId xmlns:a16="http://schemas.microsoft.com/office/drawing/2014/main" id="{419493DC-0923-4185-BFFB-247A57270438}"/>
              </a:ext>
            </a:extLst>
          </p:cNvPr>
          <p:cNvSpPr txBox="1"/>
          <p:nvPr userDrawn="1"/>
        </p:nvSpPr>
        <p:spPr>
          <a:xfrm>
            <a:off x="810918" y="2014815"/>
            <a:ext cx="2947139" cy="543522"/>
          </a:xfrm>
          <a:prstGeom prst="rect">
            <a:avLst/>
          </a:prstGeom>
        </p:spPr>
        <p:txBody>
          <a:bodyPr wrap="square" lIns="0" tIns="0" rIns="0" bIns="0" rtlCol="0">
            <a:noAutofit/>
          </a:bodyPr>
          <a:lstStyle/>
          <a:p>
            <a:pPr algn="ctr"/>
            <a:r>
              <a:rPr lang="en-US" sz="1200" dirty="0">
                <a:solidFill>
                  <a:schemeClr val="bg1"/>
                </a:solidFill>
                <a:latin typeface="Riona Sans Regular" panose="01000000000000000000" pitchFamily="50" charset="0"/>
              </a:rPr>
              <a:t>Placed orders in wafer foundries greater than TWD 530BN in past 10 years</a:t>
            </a:r>
          </a:p>
        </p:txBody>
      </p:sp>
      <p:sp>
        <p:nvSpPr>
          <p:cNvPr id="38" name="文字版面配置區 18">
            <a:extLst>
              <a:ext uri="{FF2B5EF4-FFF2-40B4-BE49-F238E27FC236}">
                <a16:creationId xmlns:a16="http://schemas.microsoft.com/office/drawing/2014/main" id="{8D0FCABE-AF67-4776-87EA-71326C26E5E1}"/>
              </a:ext>
            </a:extLst>
          </p:cNvPr>
          <p:cNvSpPr>
            <a:spLocks noGrp="1"/>
          </p:cNvSpPr>
          <p:nvPr>
            <p:ph type="body" sz="quarter" idx="17" hasCustomPrompt="1"/>
          </p:nvPr>
        </p:nvSpPr>
        <p:spPr>
          <a:xfrm>
            <a:off x="-2578" y="1227653"/>
            <a:ext cx="4567652" cy="1664089"/>
          </a:xfrm>
          <a:prstGeom prst="rect">
            <a:avLst/>
          </a:prstGeom>
          <a:solidFill>
            <a:srgbClr val="FFCA05"/>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39" name="文字版面配置區 20">
            <a:extLst>
              <a:ext uri="{FF2B5EF4-FFF2-40B4-BE49-F238E27FC236}">
                <a16:creationId xmlns:a16="http://schemas.microsoft.com/office/drawing/2014/main" id="{685CEC30-ADC6-4106-A668-F67E0A931110}"/>
              </a:ext>
            </a:extLst>
          </p:cNvPr>
          <p:cNvSpPr>
            <a:spLocks noGrp="1"/>
          </p:cNvSpPr>
          <p:nvPr>
            <p:ph type="body" sz="quarter" idx="13" hasCustomPrompt="1"/>
          </p:nvPr>
        </p:nvSpPr>
        <p:spPr>
          <a:xfrm>
            <a:off x="1665323" y="1592142"/>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40" name="文字版面配置區 20">
            <a:extLst>
              <a:ext uri="{FF2B5EF4-FFF2-40B4-BE49-F238E27FC236}">
                <a16:creationId xmlns:a16="http://schemas.microsoft.com/office/drawing/2014/main" id="{E462A135-5745-4AE6-8705-DDA97E7B2B41}"/>
              </a:ext>
            </a:extLst>
          </p:cNvPr>
          <p:cNvSpPr>
            <a:spLocks noGrp="1"/>
          </p:cNvSpPr>
          <p:nvPr>
            <p:ph type="body" sz="quarter" idx="18" hasCustomPrompt="1"/>
          </p:nvPr>
        </p:nvSpPr>
        <p:spPr>
          <a:xfrm>
            <a:off x="2515377" y="1921047"/>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41" name="文字版面配置區 18">
            <a:extLst>
              <a:ext uri="{FF2B5EF4-FFF2-40B4-BE49-F238E27FC236}">
                <a16:creationId xmlns:a16="http://schemas.microsoft.com/office/drawing/2014/main" id="{12208CFE-A144-4D8E-A81A-F1B716075E17}"/>
              </a:ext>
            </a:extLst>
          </p:cNvPr>
          <p:cNvSpPr>
            <a:spLocks noGrp="1"/>
          </p:cNvSpPr>
          <p:nvPr>
            <p:ph type="body" sz="quarter" idx="19" hasCustomPrompt="1"/>
          </p:nvPr>
        </p:nvSpPr>
        <p:spPr>
          <a:xfrm>
            <a:off x="4565074" y="1227694"/>
            <a:ext cx="4583965" cy="1664089"/>
          </a:xfrm>
          <a:prstGeom prst="rect">
            <a:avLst/>
          </a:prstGeom>
          <a:solidFill>
            <a:srgbClr val="69BE28"/>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42" name="文字版面配置區 20">
            <a:extLst>
              <a:ext uri="{FF2B5EF4-FFF2-40B4-BE49-F238E27FC236}">
                <a16:creationId xmlns:a16="http://schemas.microsoft.com/office/drawing/2014/main" id="{4C71CE92-CCCC-4E54-8190-A01893E1D9A7}"/>
              </a:ext>
            </a:extLst>
          </p:cNvPr>
          <p:cNvSpPr>
            <a:spLocks noGrp="1"/>
          </p:cNvSpPr>
          <p:nvPr>
            <p:ph type="body" sz="quarter" idx="20" hasCustomPrompt="1"/>
          </p:nvPr>
        </p:nvSpPr>
        <p:spPr>
          <a:xfrm>
            <a:off x="6244940" y="1592183"/>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43" name="文字版面配置區 20">
            <a:extLst>
              <a:ext uri="{FF2B5EF4-FFF2-40B4-BE49-F238E27FC236}">
                <a16:creationId xmlns:a16="http://schemas.microsoft.com/office/drawing/2014/main" id="{E787113F-C9FE-4326-BE23-11EDE7AAF2A2}"/>
              </a:ext>
            </a:extLst>
          </p:cNvPr>
          <p:cNvSpPr>
            <a:spLocks noGrp="1"/>
          </p:cNvSpPr>
          <p:nvPr>
            <p:ph type="body" sz="quarter" idx="21" hasCustomPrompt="1"/>
          </p:nvPr>
        </p:nvSpPr>
        <p:spPr>
          <a:xfrm>
            <a:off x="7094994" y="1921088"/>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45" name="文字版面配置區 18">
            <a:extLst>
              <a:ext uri="{FF2B5EF4-FFF2-40B4-BE49-F238E27FC236}">
                <a16:creationId xmlns:a16="http://schemas.microsoft.com/office/drawing/2014/main" id="{464EEFDA-5CD6-418C-A47C-55ECA4E7B1CF}"/>
              </a:ext>
            </a:extLst>
          </p:cNvPr>
          <p:cNvSpPr>
            <a:spLocks noGrp="1"/>
          </p:cNvSpPr>
          <p:nvPr>
            <p:ph type="body" sz="quarter" idx="22" hasCustomPrompt="1"/>
          </p:nvPr>
        </p:nvSpPr>
        <p:spPr>
          <a:xfrm>
            <a:off x="-2578" y="2891743"/>
            <a:ext cx="2289600" cy="1694064"/>
          </a:xfrm>
          <a:prstGeom prst="rect">
            <a:avLst/>
          </a:prstGeom>
          <a:solidFill>
            <a:srgbClr val="00A1DE"/>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46" name="文字版面配置區 20">
            <a:extLst>
              <a:ext uri="{FF2B5EF4-FFF2-40B4-BE49-F238E27FC236}">
                <a16:creationId xmlns:a16="http://schemas.microsoft.com/office/drawing/2014/main" id="{C9D1CCEB-7E90-4826-8AB3-562AB0C635AF}"/>
              </a:ext>
            </a:extLst>
          </p:cNvPr>
          <p:cNvSpPr>
            <a:spLocks noGrp="1"/>
          </p:cNvSpPr>
          <p:nvPr>
            <p:ph type="body" sz="quarter" idx="23" hasCustomPrompt="1"/>
          </p:nvPr>
        </p:nvSpPr>
        <p:spPr>
          <a:xfrm>
            <a:off x="538235" y="3153862"/>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47" name="文字版面配置區 20">
            <a:extLst>
              <a:ext uri="{FF2B5EF4-FFF2-40B4-BE49-F238E27FC236}">
                <a16:creationId xmlns:a16="http://schemas.microsoft.com/office/drawing/2014/main" id="{AC5A051B-5BC0-47CD-A780-84938DD0592C}"/>
              </a:ext>
            </a:extLst>
          </p:cNvPr>
          <p:cNvSpPr>
            <a:spLocks noGrp="1"/>
          </p:cNvSpPr>
          <p:nvPr>
            <p:ph type="body" sz="quarter" idx="24" hasCustomPrompt="1"/>
          </p:nvPr>
        </p:nvSpPr>
        <p:spPr>
          <a:xfrm>
            <a:off x="1388289" y="3482767"/>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48" name="文字版面配置區 18">
            <a:extLst>
              <a:ext uri="{FF2B5EF4-FFF2-40B4-BE49-F238E27FC236}">
                <a16:creationId xmlns:a16="http://schemas.microsoft.com/office/drawing/2014/main" id="{4E9F919C-75AF-4751-8FE3-9601FEFC2CC7}"/>
              </a:ext>
            </a:extLst>
          </p:cNvPr>
          <p:cNvSpPr>
            <a:spLocks noGrp="1"/>
          </p:cNvSpPr>
          <p:nvPr>
            <p:ph type="body" sz="quarter" idx="25" hasCustomPrompt="1"/>
          </p:nvPr>
        </p:nvSpPr>
        <p:spPr>
          <a:xfrm>
            <a:off x="2283091" y="2891743"/>
            <a:ext cx="2289600" cy="1694064"/>
          </a:xfrm>
          <a:prstGeom prst="rect">
            <a:avLst/>
          </a:prstGeom>
          <a:solidFill>
            <a:srgbClr val="D71F85"/>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49" name="文字版面配置區 20">
            <a:extLst>
              <a:ext uri="{FF2B5EF4-FFF2-40B4-BE49-F238E27FC236}">
                <a16:creationId xmlns:a16="http://schemas.microsoft.com/office/drawing/2014/main" id="{FBC7B4DE-50E2-4A0F-88E0-1DDB9A572A38}"/>
              </a:ext>
            </a:extLst>
          </p:cNvPr>
          <p:cNvSpPr>
            <a:spLocks noGrp="1"/>
          </p:cNvSpPr>
          <p:nvPr>
            <p:ph type="body" sz="quarter" idx="26" hasCustomPrompt="1"/>
          </p:nvPr>
        </p:nvSpPr>
        <p:spPr>
          <a:xfrm>
            <a:off x="2823904" y="3153862"/>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50" name="文字版面配置區 20">
            <a:extLst>
              <a:ext uri="{FF2B5EF4-FFF2-40B4-BE49-F238E27FC236}">
                <a16:creationId xmlns:a16="http://schemas.microsoft.com/office/drawing/2014/main" id="{909C1222-638E-470E-B9E1-FC4D606B1456}"/>
              </a:ext>
            </a:extLst>
          </p:cNvPr>
          <p:cNvSpPr>
            <a:spLocks noGrp="1"/>
          </p:cNvSpPr>
          <p:nvPr>
            <p:ph type="body" sz="quarter" idx="27" hasCustomPrompt="1"/>
          </p:nvPr>
        </p:nvSpPr>
        <p:spPr>
          <a:xfrm>
            <a:off x="3673958" y="3482767"/>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51" name="文字版面配置區 18">
            <a:extLst>
              <a:ext uri="{FF2B5EF4-FFF2-40B4-BE49-F238E27FC236}">
                <a16:creationId xmlns:a16="http://schemas.microsoft.com/office/drawing/2014/main" id="{C446EE38-EAAB-407A-B1C9-C1A135082D78}"/>
              </a:ext>
            </a:extLst>
          </p:cNvPr>
          <p:cNvSpPr>
            <a:spLocks noGrp="1"/>
          </p:cNvSpPr>
          <p:nvPr>
            <p:ph type="body" sz="quarter" idx="28" hasCustomPrompt="1"/>
          </p:nvPr>
        </p:nvSpPr>
        <p:spPr>
          <a:xfrm>
            <a:off x="4569422" y="2891743"/>
            <a:ext cx="2289600" cy="1694064"/>
          </a:xfrm>
          <a:prstGeom prst="rect">
            <a:avLst/>
          </a:prstGeom>
          <a:solidFill>
            <a:srgbClr val="036639"/>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52" name="文字版面配置區 20">
            <a:extLst>
              <a:ext uri="{FF2B5EF4-FFF2-40B4-BE49-F238E27FC236}">
                <a16:creationId xmlns:a16="http://schemas.microsoft.com/office/drawing/2014/main" id="{447FD56C-B88A-4A5D-9F66-72C92D51F036}"/>
              </a:ext>
            </a:extLst>
          </p:cNvPr>
          <p:cNvSpPr>
            <a:spLocks noGrp="1"/>
          </p:cNvSpPr>
          <p:nvPr>
            <p:ph type="body" sz="quarter" idx="29" hasCustomPrompt="1"/>
          </p:nvPr>
        </p:nvSpPr>
        <p:spPr>
          <a:xfrm>
            <a:off x="5110235" y="3150184"/>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53" name="文字版面配置區 20">
            <a:extLst>
              <a:ext uri="{FF2B5EF4-FFF2-40B4-BE49-F238E27FC236}">
                <a16:creationId xmlns:a16="http://schemas.microsoft.com/office/drawing/2014/main" id="{1D8D1BCE-B5CD-4F50-91A7-A5DAD74F21F2}"/>
              </a:ext>
            </a:extLst>
          </p:cNvPr>
          <p:cNvSpPr>
            <a:spLocks noGrp="1"/>
          </p:cNvSpPr>
          <p:nvPr>
            <p:ph type="body" sz="quarter" idx="30" hasCustomPrompt="1"/>
          </p:nvPr>
        </p:nvSpPr>
        <p:spPr>
          <a:xfrm>
            <a:off x="5960289" y="3479089"/>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54" name="文字版面配置區 18">
            <a:extLst>
              <a:ext uri="{FF2B5EF4-FFF2-40B4-BE49-F238E27FC236}">
                <a16:creationId xmlns:a16="http://schemas.microsoft.com/office/drawing/2014/main" id="{C7E1CE88-35E0-437D-B317-F6C943D2A398}"/>
              </a:ext>
            </a:extLst>
          </p:cNvPr>
          <p:cNvSpPr>
            <a:spLocks noGrp="1"/>
          </p:cNvSpPr>
          <p:nvPr>
            <p:ph type="body" sz="quarter" idx="31" hasCustomPrompt="1"/>
          </p:nvPr>
        </p:nvSpPr>
        <p:spPr>
          <a:xfrm>
            <a:off x="6859439" y="2891743"/>
            <a:ext cx="2289600" cy="1694064"/>
          </a:xfrm>
          <a:prstGeom prst="rect">
            <a:avLst/>
          </a:prstGeom>
          <a:solidFill>
            <a:srgbClr val="1717A3"/>
          </a:solidFill>
        </p:spPr>
        <p:txBody>
          <a:bodyPr wrap="none" bIns="216000" anchor="b"/>
          <a:lstStyle>
            <a:lvl1pPr marL="0" indent="0" algn="ctr">
              <a:buNone/>
              <a:defRPr sz="1200">
                <a:solidFill>
                  <a:schemeClr val="bg1"/>
                </a:solidFill>
                <a:latin typeface="Calibri" panose="020F0502020204030204" pitchFamily="34" charset="0"/>
                <a:ea typeface="Microsoft YaHei" panose="020B0503020204020204" pitchFamily="34" charset="-122"/>
              </a:defRPr>
            </a:lvl1pPr>
          </a:lstStyle>
          <a:p>
            <a:pPr lvl="0"/>
            <a:r>
              <a:rPr lang="en-US" altLang="zh-TW" dirty="0"/>
              <a:t>Body text/Calibri/12pts</a:t>
            </a:r>
          </a:p>
        </p:txBody>
      </p:sp>
      <p:sp>
        <p:nvSpPr>
          <p:cNvPr id="55" name="文字版面配置區 20">
            <a:extLst>
              <a:ext uri="{FF2B5EF4-FFF2-40B4-BE49-F238E27FC236}">
                <a16:creationId xmlns:a16="http://schemas.microsoft.com/office/drawing/2014/main" id="{5F198E52-2C68-449B-9805-6833DF0381BF}"/>
              </a:ext>
            </a:extLst>
          </p:cNvPr>
          <p:cNvSpPr>
            <a:spLocks noGrp="1"/>
          </p:cNvSpPr>
          <p:nvPr>
            <p:ph type="body" sz="quarter" idx="32" hasCustomPrompt="1"/>
          </p:nvPr>
        </p:nvSpPr>
        <p:spPr>
          <a:xfrm>
            <a:off x="7400252" y="3153862"/>
            <a:ext cx="1016744" cy="761984"/>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60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10</a:t>
            </a:r>
            <a:endParaRPr lang="zh-TW" altLang="en-US" dirty="0"/>
          </a:p>
        </p:txBody>
      </p:sp>
      <p:sp>
        <p:nvSpPr>
          <p:cNvPr id="56" name="文字版面配置區 20">
            <a:extLst>
              <a:ext uri="{FF2B5EF4-FFF2-40B4-BE49-F238E27FC236}">
                <a16:creationId xmlns:a16="http://schemas.microsoft.com/office/drawing/2014/main" id="{4486E9A9-6EC2-4184-84F7-3800857882F1}"/>
              </a:ext>
            </a:extLst>
          </p:cNvPr>
          <p:cNvSpPr>
            <a:spLocks noGrp="1"/>
          </p:cNvSpPr>
          <p:nvPr>
            <p:ph type="body" sz="quarter" idx="33" hasCustomPrompt="1"/>
          </p:nvPr>
        </p:nvSpPr>
        <p:spPr>
          <a:xfrm>
            <a:off x="8250306" y="3482767"/>
            <a:ext cx="458044" cy="33935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800">
                <a:solidFill>
                  <a:schemeClr val="bg1"/>
                </a:solidFill>
                <a:latin typeface="Calibri" panose="020F0502020204030204" pitchFamily="34" charset="0"/>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en-US" altLang="zh-TW" dirty="0"/>
              <a:t>%</a:t>
            </a:r>
            <a:endParaRPr lang="zh-TW" altLang="en-US" dirty="0"/>
          </a:p>
        </p:txBody>
      </p:sp>
      <p:sp>
        <p:nvSpPr>
          <p:cNvPr id="24"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38941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hank you">
    <p:bg>
      <p:bgPr>
        <a:solidFill>
          <a:srgbClr val="F39A1E"/>
        </a:solidFill>
        <a:effectLst/>
      </p:bgPr>
    </p:bg>
    <p:spTree>
      <p:nvGrpSpPr>
        <p:cNvPr id="1" name=""/>
        <p:cNvGrpSpPr/>
        <p:nvPr/>
      </p:nvGrpSpPr>
      <p:grpSpPr>
        <a:xfrm>
          <a:off x="0" y="0"/>
          <a:ext cx="0" cy="0"/>
          <a:chOff x="0" y="0"/>
          <a:chExt cx="0" cy="0"/>
        </a:xfrm>
      </p:grpSpPr>
      <p:sp>
        <p:nvSpPr>
          <p:cNvPr id="5" name="矩形 3">
            <a:extLst>
              <a:ext uri="{FF2B5EF4-FFF2-40B4-BE49-F238E27FC236}">
                <a16:creationId xmlns:a16="http://schemas.microsoft.com/office/drawing/2014/main" id="{668C9194-8F93-456F-9251-C1139C2C3235}"/>
              </a:ext>
            </a:extLst>
          </p:cNvPr>
          <p:cNvSpPr/>
          <p:nvPr userDrawn="1"/>
        </p:nvSpPr>
        <p:spPr>
          <a:xfrm>
            <a:off x="0" y="0"/>
            <a:ext cx="9144000" cy="5143500"/>
          </a:xfrm>
          <a:prstGeom prst="rect">
            <a:avLst/>
          </a:prstGeom>
          <a:solidFill>
            <a:srgbClr val="F39A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sp>
        <p:nvSpPr>
          <p:cNvPr id="6" name="TextBox 19">
            <a:extLst>
              <a:ext uri="{FF2B5EF4-FFF2-40B4-BE49-F238E27FC236}">
                <a16:creationId xmlns:a16="http://schemas.microsoft.com/office/drawing/2014/main" id="{06590918-49AF-43BA-8FA0-B2EEAD9E5400}"/>
              </a:ext>
            </a:extLst>
          </p:cNvPr>
          <p:cNvSpPr txBox="1"/>
          <p:nvPr userDrawn="1"/>
        </p:nvSpPr>
        <p:spPr>
          <a:xfrm>
            <a:off x="1632931" y="2377914"/>
            <a:ext cx="4937760" cy="1816608"/>
          </a:xfrm>
          <a:prstGeom prst="rect">
            <a:avLst/>
          </a:prstGeom>
        </p:spPr>
        <p:txBody>
          <a:bodyPr wrap="square" lIns="0" tIns="0" rIns="0" bIns="0" rtlCol="0">
            <a:noAutofit/>
          </a:bodyPr>
          <a:lstStyle/>
          <a:p>
            <a:r>
              <a:rPr lang="en-US" altLang="zh-CN" sz="3200" b="1" dirty="0">
                <a:solidFill>
                  <a:schemeClr val="bg1"/>
                </a:solidFill>
                <a:latin typeface="+mn-lt"/>
                <a:ea typeface="Microsoft YaHei" panose="020B0503020204020204" pitchFamily="34" charset="-122"/>
              </a:rPr>
              <a:t>Thank</a:t>
            </a:r>
            <a:r>
              <a:rPr lang="en-US" altLang="zh-CN" sz="3200" b="1" baseline="0" dirty="0">
                <a:solidFill>
                  <a:schemeClr val="bg1"/>
                </a:solidFill>
                <a:latin typeface="+mn-lt"/>
                <a:ea typeface="Microsoft YaHei" panose="020B0503020204020204" pitchFamily="34" charset="-122"/>
              </a:rPr>
              <a:t> you </a:t>
            </a:r>
            <a:endParaRPr lang="en-US" altLang="zh-TW" sz="3200" b="1" dirty="0">
              <a:solidFill>
                <a:schemeClr val="bg1"/>
              </a:solidFill>
              <a:latin typeface="+mn-lt"/>
              <a:ea typeface="Microsoft YaHei" panose="020B0503020204020204" pitchFamily="34" charset="-122"/>
            </a:endParaRPr>
          </a:p>
          <a:p>
            <a:r>
              <a:rPr lang="en-US" altLang="zh-TW" sz="2000" b="1" dirty="0">
                <a:solidFill>
                  <a:schemeClr val="bg1"/>
                </a:solidFill>
                <a:latin typeface="+mn-lt"/>
                <a:ea typeface="Microsoft YaHei" panose="020B0503020204020204" pitchFamily="34" charset="-122"/>
              </a:rPr>
              <a:t>Question</a:t>
            </a:r>
            <a:r>
              <a:rPr lang="en-US" altLang="zh-TW" sz="2000" b="1" baseline="0" dirty="0">
                <a:solidFill>
                  <a:schemeClr val="bg1"/>
                </a:solidFill>
                <a:latin typeface="+mn-lt"/>
                <a:ea typeface="Microsoft YaHei" panose="020B0503020204020204" pitchFamily="34" charset="-122"/>
              </a:rPr>
              <a:t>s and Discussions</a:t>
            </a:r>
            <a:endParaRPr lang="en-US" altLang="zh-TW" sz="2000" b="1" dirty="0">
              <a:solidFill>
                <a:schemeClr val="bg1"/>
              </a:solidFill>
              <a:latin typeface="+mn-lt"/>
              <a:ea typeface="Microsoft YaHei" panose="020B0503020204020204" pitchFamily="34" charset="-122"/>
            </a:endParaRPr>
          </a:p>
        </p:txBody>
      </p:sp>
      <p:grpSp>
        <p:nvGrpSpPr>
          <p:cNvPr id="7" name="Group 5"/>
          <p:cNvGrpSpPr/>
          <p:nvPr userDrawn="1"/>
        </p:nvGrpSpPr>
        <p:grpSpPr>
          <a:xfrm rot="5400000">
            <a:off x="8527905" y="389877"/>
            <a:ext cx="1008353" cy="228600"/>
            <a:chOff x="14358" y="4632962"/>
            <a:chExt cx="901077" cy="241248"/>
          </a:xfrm>
        </p:grpSpPr>
        <p:sp>
          <p:nvSpPr>
            <p:cNvPr id="8" name="Rectangle 6"/>
            <p:cNvSpPr/>
            <p:nvPr/>
          </p:nvSpPr>
          <p:spPr>
            <a:xfrm>
              <a:off x="14358" y="4632962"/>
              <a:ext cx="898831" cy="2412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7"/>
            <p:cNvSpPr txBox="1"/>
            <p:nvPr/>
          </p:nvSpPr>
          <p:spPr>
            <a:xfrm>
              <a:off x="98316" y="4680383"/>
              <a:ext cx="817119" cy="183091"/>
            </a:xfrm>
            <a:prstGeom prst="rect">
              <a:avLst/>
            </a:prstGeom>
          </p:spPr>
          <p:txBody>
            <a:bodyPr wrap="square" lIns="0" tIns="0" rIns="0" bIns="0" rtlCol="0">
              <a:noAutofit/>
            </a:bodyPr>
            <a:lstStyle/>
            <a:p>
              <a:r>
                <a:rPr lang="en-US" sz="900" dirty="0">
                  <a:solidFill>
                    <a:srgbClr val="F39A1E"/>
                  </a:solidFill>
                  <a:latin typeface="Calibri" panose="020F0502020204030204" pitchFamily="34" charset="0"/>
                </a:rPr>
                <a:t>CONFIDENTIAL C</a:t>
              </a:r>
            </a:p>
          </p:txBody>
        </p:sp>
      </p:grpSp>
      <p:grpSp>
        <p:nvGrpSpPr>
          <p:cNvPr id="10" name="群組 9"/>
          <p:cNvGrpSpPr/>
          <p:nvPr userDrawn="1"/>
        </p:nvGrpSpPr>
        <p:grpSpPr>
          <a:xfrm>
            <a:off x="283508" y="4754875"/>
            <a:ext cx="6014082" cy="281118"/>
            <a:chOff x="283508" y="4754875"/>
            <a:chExt cx="6014082" cy="281118"/>
          </a:xfrm>
        </p:grpSpPr>
        <p:sp>
          <p:nvSpPr>
            <p:cNvPr id="11" name="Footer Placeholder 3">
              <a:extLst>
                <a:ext uri="{FF2B5EF4-FFF2-40B4-BE49-F238E27FC236}">
                  <a16:creationId xmlns:a16="http://schemas.microsoft.com/office/drawing/2014/main" id="{996369C5-4144-4203-867D-86A1EF918D4D}"/>
                </a:ext>
              </a:extLst>
            </p:cNvPr>
            <p:cNvSpPr txBox="1">
              <a:spLocks/>
            </p:cNvSpPr>
            <p:nvPr userDrawn="1"/>
          </p:nvSpPr>
          <p:spPr>
            <a:xfrm>
              <a:off x="1170542" y="4854908"/>
              <a:ext cx="5127048" cy="181085"/>
            </a:xfrm>
            <a:prstGeom prst="rect">
              <a:avLst/>
            </a:prstGeom>
          </p:spPr>
          <p:txBody>
            <a:bodyPr vert="horz" lIns="0" tIns="0" rIns="0" bIns="0" rtlCol="0">
              <a:noAutofit/>
            </a:bodyPr>
            <a:lst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569913" indent="-112713" algn="l" defTabSz="914400" rtl="0" eaLnBrk="1" latinLnBrk="0" hangingPunct="1">
                <a:lnSpc>
                  <a:spcPct val="90000"/>
                </a:lnSpc>
                <a:spcBef>
                  <a:spcPts val="900"/>
                </a:spcBef>
                <a:buFont typeface="Calibri Light" panose="020F0302020204030204" pitchFamily="34" charset="0"/>
                <a:buChar char="–"/>
                <a:defRPr sz="900" kern="1200">
                  <a:solidFill>
                    <a:schemeClr val="tx1"/>
                  </a:solidFill>
                  <a:latin typeface="+mn-lt"/>
                  <a:ea typeface="+mn-ea"/>
                  <a:cs typeface="+mn-cs"/>
                </a:defRPr>
              </a:lvl2pPr>
              <a:lvl3pPr marL="1028700" indent="-120650" algn="l" defTabSz="914400" rtl="0" eaLnBrk="1" latinLnBrk="0" hangingPunct="1">
                <a:lnSpc>
                  <a:spcPct val="90000"/>
                </a:lnSpc>
                <a:spcBef>
                  <a:spcPts val="600"/>
                </a:spcBef>
                <a:buFont typeface="Arial" panose="020B0604020202020204" pitchFamily="34" charset="0"/>
                <a:buChar char="-"/>
                <a:defRPr sz="900" kern="1200">
                  <a:solidFill>
                    <a:schemeClr val="tx1"/>
                  </a:solidFill>
                  <a:latin typeface="+mn-lt"/>
                  <a:ea typeface="+mn-ea"/>
                  <a:cs typeface="+mn-cs"/>
                </a:defRPr>
              </a:lvl3pPr>
              <a:lvl4pPr marL="1484313" indent="-122238"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4pPr>
              <a:lvl5pPr marL="1943100" indent="-111125"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TW" sz="600" kern="1200" dirty="0">
                  <a:solidFill>
                    <a:schemeClr val="bg1"/>
                  </a:solidFill>
                  <a:effectLst/>
                  <a:latin typeface="+mn-lt"/>
                  <a:ea typeface="+mn-ea"/>
                  <a:cs typeface="+mn-cs"/>
                </a:rPr>
                <a:t>MediaTek Proprietary and Confidential. © 2022 MediaTek Inc. All rights reserved</a:t>
              </a:r>
              <a:r>
                <a:rPr lang="en-US" altLang="zh-TW" sz="600" kern="1200" dirty="0">
                  <a:solidFill>
                    <a:schemeClr val="bg1">
                      <a:lumMod val="50000"/>
                    </a:schemeClr>
                  </a:solidFill>
                  <a:effectLst/>
                  <a:latin typeface="+mn-lt"/>
                  <a:ea typeface="+mn-ea"/>
                  <a:cs typeface="+mn-cs"/>
                </a:rPr>
                <a:t>.</a:t>
              </a:r>
              <a:endParaRPr lang="en-GB" sz="600" dirty="0">
                <a:solidFill>
                  <a:schemeClr val="bg1">
                    <a:lumMod val="50000"/>
                  </a:schemeClr>
                </a:solidFill>
                <a:latin typeface="+mn-lt"/>
              </a:endParaRPr>
            </a:p>
          </p:txBody>
        </p:sp>
        <p:pic>
          <p:nvPicPr>
            <p:cNvPr id="12" name="圖片 11">
              <a:extLst>
                <a:ext uri="{FF2B5EF4-FFF2-40B4-BE49-F238E27FC236}">
                  <a16:creationId xmlns:a16="http://schemas.microsoft.com/office/drawing/2014/main" id="{CC6B121D-85E8-4ED7-AF42-7E852007BAF6}"/>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3508" y="4754875"/>
              <a:ext cx="821446" cy="224318"/>
            </a:xfrm>
            <a:prstGeom prst="rect">
              <a:avLst/>
            </a:prstGeom>
          </p:spPr>
        </p:pic>
      </p:grpSp>
    </p:spTree>
    <p:extLst>
      <p:ext uri="{BB962C8B-B14F-4D97-AF65-F5344CB8AC3E}">
        <p14:creationId xmlns:p14="http://schemas.microsoft.com/office/powerpoint/2010/main" val="973124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p:bg>
      <p:bgPr>
        <a:solidFill>
          <a:srgbClr val="F39A1E"/>
        </a:soli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D0F29723-1978-4CBE-8209-372F4A1F2F78}"/>
              </a:ext>
            </a:extLst>
          </p:cNvPr>
          <p:cNvSpPr/>
          <p:nvPr userDrawn="1"/>
        </p:nvSpPr>
        <p:spPr>
          <a:xfrm>
            <a:off x="0" y="0"/>
            <a:ext cx="9144000" cy="51435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TW" altLang="en-US"/>
          </a:p>
        </p:txBody>
      </p:sp>
      <p:pic>
        <p:nvPicPr>
          <p:cNvPr id="5" name="圖形 4">
            <a:extLst>
              <a:ext uri="{FF2B5EF4-FFF2-40B4-BE49-F238E27FC236}">
                <a16:creationId xmlns:a16="http://schemas.microsoft.com/office/drawing/2014/main" id="{82CBF49B-F09E-4FD8-AA32-33CCF5A10E20}"/>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790950" y="2262187"/>
            <a:ext cx="1562100" cy="619125"/>
          </a:xfrm>
          <a:prstGeom prst="rect">
            <a:avLst/>
          </a:prstGeom>
        </p:spPr>
      </p:pic>
    </p:spTree>
    <p:extLst>
      <p:ext uri="{BB962C8B-B14F-4D97-AF65-F5344CB8AC3E}">
        <p14:creationId xmlns:p14="http://schemas.microsoft.com/office/powerpoint/2010/main" val="2158661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Title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377330" y="1270087"/>
            <a:ext cx="8406005" cy="765883"/>
          </a:xfrm>
        </p:spPr>
        <p:txBody>
          <a:bodyPr anchor="t" anchorCtr="0">
            <a:noAutofit/>
          </a:bodyPr>
          <a:lstStyle>
            <a:lvl1pPr algn="l">
              <a:lnSpc>
                <a:spcPct val="85000"/>
              </a:lnSpc>
              <a:defRPr sz="2849">
                <a:solidFill>
                  <a:schemeClr val="accent6"/>
                </a:solidFill>
              </a:defRPr>
            </a:lvl1pPr>
          </a:lstStyle>
          <a:p>
            <a:r>
              <a:rPr lang="en-US" dirty="0"/>
              <a:t>Click to edit </a:t>
            </a:r>
            <a:br>
              <a:rPr lang="en-US" dirty="0"/>
            </a:br>
            <a:r>
              <a:rPr lang="en-US" dirty="0"/>
              <a:t>Master title style</a:t>
            </a:r>
          </a:p>
        </p:txBody>
      </p:sp>
      <p:sp>
        <p:nvSpPr>
          <p:cNvPr id="3" name="Subtitle 2"/>
          <p:cNvSpPr>
            <a:spLocks noGrp="1"/>
          </p:cNvSpPr>
          <p:nvPr>
            <p:ph type="subTitle" idx="1"/>
          </p:nvPr>
        </p:nvSpPr>
        <p:spPr>
          <a:xfrm>
            <a:off x="377330" y="2127648"/>
            <a:ext cx="8406005" cy="1241822"/>
          </a:xfrm>
        </p:spPr>
        <p:txBody>
          <a:bodyPr>
            <a:noAutofit/>
          </a:bodyPr>
          <a:lstStyle>
            <a:lvl1pPr marL="0" indent="0" algn="l">
              <a:buNone/>
              <a:defRPr sz="1050" b="1">
                <a:solidFill>
                  <a:schemeClr val="accent6"/>
                </a:solidFill>
                <a:latin typeface="+mj-lt"/>
              </a:defRPr>
            </a:lvl1pPr>
            <a:lvl2pPr marL="342809" indent="0" algn="ctr">
              <a:buNone/>
              <a:defRPr sz="1500"/>
            </a:lvl2pPr>
            <a:lvl3pPr marL="685617" indent="0" algn="ctr">
              <a:buNone/>
              <a:defRPr sz="1350"/>
            </a:lvl3pPr>
            <a:lvl4pPr marL="1028426" indent="0" algn="ctr">
              <a:buNone/>
              <a:defRPr sz="1200"/>
            </a:lvl4pPr>
            <a:lvl5pPr marL="1371234" indent="0" algn="ctr">
              <a:buNone/>
              <a:defRPr sz="1200"/>
            </a:lvl5pPr>
            <a:lvl6pPr marL="1714043" indent="0" algn="ctr">
              <a:buNone/>
              <a:defRPr sz="1200"/>
            </a:lvl6pPr>
            <a:lvl7pPr marL="2056851" indent="0" algn="ctr">
              <a:buNone/>
              <a:defRPr sz="1200"/>
            </a:lvl7pPr>
            <a:lvl8pPr marL="2399660" indent="0" algn="ctr">
              <a:buNone/>
              <a:defRPr sz="1200"/>
            </a:lvl8pPr>
            <a:lvl9pPr marL="2742468" indent="0" algn="ctr">
              <a:buNone/>
              <a:defRPr sz="12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lvl1pPr>
              <a:defRPr>
                <a:solidFill>
                  <a:schemeClr val="accent6"/>
                </a:solidFill>
              </a:defRPr>
            </a:lvl1pPr>
          </a:lstStyle>
          <a:p>
            <a:fld id="{0AEF9A4B-07C9-404C-9053-A3A2AC3AD5D6}" type="slidenum">
              <a:rPr lang="en-GB" smtClean="0"/>
              <a:pPr/>
              <a:t>‹#›</a:t>
            </a:fld>
            <a:endParaRPr lang="en-GB"/>
          </a:p>
        </p:txBody>
      </p:sp>
      <p:sp>
        <p:nvSpPr>
          <p:cNvPr id="9" name="Text Placeholder 8"/>
          <p:cNvSpPr>
            <a:spLocks noGrp="1"/>
          </p:cNvSpPr>
          <p:nvPr>
            <p:ph type="body" sz="quarter" idx="13"/>
          </p:nvPr>
        </p:nvSpPr>
        <p:spPr>
          <a:xfrm>
            <a:off x="377818" y="4322428"/>
            <a:ext cx="8139111" cy="442454"/>
          </a:xfrm>
        </p:spPr>
        <p:txBody>
          <a:bodyPr>
            <a:noAutofit/>
          </a:bodyPr>
          <a:lstStyle>
            <a:lvl1pPr marL="0" indent="0">
              <a:spcBef>
                <a:spcPts val="0"/>
              </a:spcBef>
              <a:buNone/>
              <a:defRPr sz="1050" b="1">
                <a:solidFill>
                  <a:schemeClr val="accent6"/>
                </a:solidFill>
                <a:latin typeface="+mj-lt"/>
              </a:defRPr>
            </a:lvl1pPr>
            <a:lvl2pPr marL="0" indent="0">
              <a:spcBef>
                <a:spcPts val="0"/>
              </a:spcBef>
              <a:buNone/>
              <a:defRPr sz="1050">
                <a:solidFill>
                  <a:schemeClr val="accent6"/>
                </a:solidFill>
              </a:defRPr>
            </a:lvl2pPr>
            <a:lvl3pPr marL="0" indent="0">
              <a:spcBef>
                <a:spcPts val="0"/>
              </a:spcBef>
              <a:buNone/>
              <a:defRPr sz="1050"/>
            </a:lvl3pPr>
            <a:lvl4pPr marL="0" indent="0">
              <a:spcBef>
                <a:spcPts val="0"/>
              </a:spcBef>
              <a:buNone/>
              <a:defRPr sz="1050"/>
            </a:lvl4pPr>
            <a:lvl5pPr marL="0" indent="0">
              <a:spcBef>
                <a:spcPts val="0"/>
              </a:spcBef>
              <a:buNone/>
              <a:defRPr sz="1050"/>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563149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p15:clr>
            <a:srgbClr val="FBAE40"/>
          </p15:clr>
        </p15:guide>
        <p15:guide id="2" pos="2880">
          <p15:clr>
            <a:srgbClr val="FBAE40"/>
          </p15:clr>
        </p15:guide>
        <p15:guide id="4" orient="horz" pos="1302">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68127766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solidFill>
              </a:defRPr>
            </a:lvl1pPr>
          </a:lstStyle>
          <a:p>
            <a:r>
              <a:rPr lang="en-US" dirty="0"/>
              <a:t>Click to edit Master title style</a:t>
            </a:r>
          </a:p>
        </p:txBody>
      </p:sp>
      <p:sp>
        <p:nvSpPr>
          <p:cNvPr id="3" name="Content Placeholder 2"/>
          <p:cNvSpPr>
            <a:spLocks noGrp="1"/>
          </p:cNvSpPr>
          <p:nvPr>
            <p:ph sz="half" idx="1"/>
          </p:nvPr>
        </p:nvSpPr>
        <p:spPr>
          <a:xfrm>
            <a:off x="360667" y="1275161"/>
            <a:ext cx="4066572" cy="3288506"/>
          </a:xfrm>
        </p:spPr>
        <p:txBody>
          <a:bodyPr/>
          <a:lstStyle>
            <a:lvl1pPr>
              <a:defRPr sz="18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716760" y="1275159"/>
            <a:ext cx="4066575" cy="3288506"/>
          </a:xfrm>
        </p:spPr>
        <p:txBody>
          <a:bodyPr/>
          <a:lstStyle>
            <a:lvl1pPr>
              <a:defRPr sz="18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0AEF9A4B-07C9-404C-9053-A3A2AC3AD5D6}" type="slidenum">
              <a:rPr lang="en-GB" smtClean="0"/>
              <a:pPr/>
              <a:t>‹#›</a:t>
            </a:fld>
            <a:endParaRPr lang="en-GB"/>
          </a:p>
        </p:txBody>
      </p:sp>
    </p:spTree>
    <p:extLst>
      <p:ext uri="{BB962C8B-B14F-4D97-AF65-F5344CB8AC3E}">
        <p14:creationId xmlns:p14="http://schemas.microsoft.com/office/powerpoint/2010/main" val="3445479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7" name="文字版面配置區 6"/>
          <p:cNvSpPr>
            <a:spLocks noGrp="1"/>
          </p:cNvSpPr>
          <p:nvPr>
            <p:ph type="body" sz="quarter" idx="10"/>
          </p:nvPr>
        </p:nvSpPr>
        <p:spPr>
          <a:xfrm>
            <a:off x="323850" y="1032588"/>
            <a:ext cx="8218488" cy="3427445"/>
          </a:xfrm>
          <a:prstGeom prst="rect">
            <a:avLst/>
          </a:prstGeom>
        </p:spPr>
        <p:txBody>
          <a:bodyPr/>
          <a:lstStyle>
            <a:lvl1pPr marL="514350" indent="-514350">
              <a:buFont typeface="Wingdings" panose="05000000000000000000" pitchFamily="2" charset="2"/>
              <a:buChar char="p"/>
              <a:defRPr sz="2000" b="1">
                <a:latin typeface="+mj-lt"/>
              </a:defRPr>
            </a:lvl1pPr>
            <a:lvl2pPr>
              <a:defRPr sz="1600" b="1">
                <a:latin typeface="+mj-lt"/>
              </a:defRPr>
            </a:lvl2pPr>
            <a:lvl3pPr>
              <a:defRPr sz="1200">
                <a:latin typeface="+mj-lt"/>
              </a:defRPr>
            </a:lvl3pPr>
            <a:lvl4pPr>
              <a:defRPr>
                <a:latin typeface="+mj-lt"/>
              </a:defRPr>
            </a:lvl4pPr>
            <a:lvl5pPr>
              <a:defRPr>
                <a:latin typeface="+mj-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TW" altLang="en-US" dirty="0"/>
          </a:p>
        </p:txBody>
      </p:sp>
      <p:sp>
        <p:nvSpPr>
          <p:cNvPr id="6"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1907587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ull">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49" y="1007706"/>
            <a:ext cx="8218489" cy="3707363"/>
          </a:xfrm>
        </p:spPr>
        <p:txBody>
          <a:bodyPr/>
          <a:lstStyle>
            <a:lvl1pPr>
              <a:defRPr sz="1600" b="1">
                <a:latin typeface="+mj-lt"/>
              </a:defRPr>
            </a:lvl1pPr>
            <a:lvl2pPr>
              <a:defRPr sz="1400" b="1">
                <a:latin typeface="+mj-lt"/>
              </a:defRPr>
            </a:lvl2pPr>
            <a:lvl3pPr>
              <a:defRPr sz="1200">
                <a:latin typeface="+mj-lt"/>
              </a:defRPr>
            </a:lvl3pPr>
            <a:lvl4pPr>
              <a:defRPr sz="1100">
                <a:latin typeface="+mj-lt"/>
              </a:defRPr>
            </a:lvl4pPr>
            <a:lvl5pPr>
              <a:defRPr sz="1000">
                <a:latin typeface="+mj-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TW" altLang="en-US" dirty="0"/>
          </a:p>
        </p:txBody>
      </p:sp>
      <p:sp>
        <p:nvSpPr>
          <p:cNvPr id="6"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lvl1pPr>
              <a:defRPr>
                <a:solidFill>
                  <a:srgbClr val="F39A1E"/>
                </a:solidFill>
              </a:defRPr>
            </a:lvl1pPr>
          </a:lstStyle>
          <a:p>
            <a:r>
              <a:rPr lang="zh-CN" altLang="en-US"/>
              <a:t>单击此处编辑母版标题样式</a:t>
            </a:r>
            <a:endParaRPr lang="zh-TW" altLang="en-US" dirty="0"/>
          </a:p>
        </p:txBody>
      </p:sp>
    </p:spTree>
    <p:extLst>
      <p:ext uri="{BB962C8B-B14F-4D97-AF65-F5344CB8AC3E}">
        <p14:creationId xmlns:p14="http://schemas.microsoft.com/office/powerpoint/2010/main" val="13689984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mpar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6" name="內容版面配置區 25"/>
          <p:cNvSpPr>
            <a:spLocks noGrp="1"/>
          </p:cNvSpPr>
          <p:nvPr>
            <p:ph sz="quarter" idx="10"/>
          </p:nvPr>
        </p:nvSpPr>
        <p:spPr>
          <a:xfrm>
            <a:off x="323850" y="1007706"/>
            <a:ext cx="4032126" cy="3707363"/>
          </a:xfrm>
        </p:spPr>
        <p:txBody>
          <a:bodyPr/>
          <a:lstStyle>
            <a:lvl1pPr>
              <a:defRPr sz="2000" b="1">
                <a:latin typeface="+mj-lt"/>
              </a:defRPr>
            </a:lvl1pPr>
            <a:lvl2pPr>
              <a:defRPr sz="1600" b="1">
                <a:latin typeface="+mj-lt"/>
              </a:defRPr>
            </a:lvl2pPr>
            <a:lvl3pPr>
              <a:defRPr sz="1200">
                <a:latin typeface="+mj-lt"/>
              </a:defRPr>
            </a:lvl3pPr>
            <a:lvl4pPr>
              <a:defRPr>
                <a:latin typeface="+mj-lt"/>
              </a:defRPr>
            </a:lvl4pPr>
            <a:lvl5pPr>
              <a:defRPr>
                <a:latin typeface="+mj-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TW" altLang="en-US" dirty="0"/>
          </a:p>
        </p:txBody>
      </p:sp>
      <p:sp>
        <p:nvSpPr>
          <p:cNvPr id="7" name="內容版面配置區 25"/>
          <p:cNvSpPr>
            <a:spLocks noGrp="1"/>
          </p:cNvSpPr>
          <p:nvPr>
            <p:ph sz="quarter" idx="11"/>
          </p:nvPr>
        </p:nvSpPr>
        <p:spPr>
          <a:xfrm>
            <a:off x="4499992" y="1004972"/>
            <a:ext cx="4042347" cy="3707363"/>
          </a:xfrm>
        </p:spPr>
        <p:txBody>
          <a:bodyPr/>
          <a:lstStyle>
            <a:lvl1pPr>
              <a:defRPr sz="2000" b="1">
                <a:latin typeface="+mj-lt"/>
              </a:defRPr>
            </a:lvl1pPr>
            <a:lvl2pPr>
              <a:defRPr sz="1600" b="1">
                <a:latin typeface="+mj-lt"/>
              </a:defRPr>
            </a:lvl2pPr>
            <a:lvl3pPr>
              <a:defRPr sz="1200">
                <a:latin typeface="+mj-lt"/>
              </a:defRPr>
            </a:lvl3pPr>
            <a:lvl4pPr>
              <a:defRPr>
                <a:latin typeface="+mj-lt"/>
              </a:defRPr>
            </a:lvl4pPr>
            <a:lvl5pPr>
              <a:defRPr>
                <a:latin typeface="+mj-lt"/>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TW" altLang="en-US" dirty="0"/>
          </a:p>
        </p:txBody>
      </p:sp>
      <p:sp>
        <p:nvSpPr>
          <p:cNvPr id="8"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lvl1pPr>
              <a:defRPr>
                <a:solidFill>
                  <a:srgbClr val="F39A1E"/>
                </a:solidFill>
              </a:defRPr>
            </a:lvl1pPr>
          </a:lstStyle>
          <a:p>
            <a:r>
              <a:rPr lang="zh-CN" altLang="en-US"/>
              <a:t>单击此处编辑母版标题样式</a:t>
            </a:r>
            <a:endParaRPr lang="zh-TW" altLang="en-US" dirty="0"/>
          </a:p>
        </p:txBody>
      </p:sp>
    </p:spTree>
    <p:extLst>
      <p:ext uri="{BB962C8B-B14F-4D97-AF65-F5344CB8AC3E}">
        <p14:creationId xmlns:p14="http://schemas.microsoft.com/office/powerpoint/2010/main" val="1029803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lte only">
    <p:bg>
      <p:bgRef idx="1001">
        <a:schemeClr val="bg1"/>
      </p:bgRef>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8"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lvl1pPr>
              <a:defRPr>
                <a:solidFill>
                  <a:srgbClr val="F39A1E"/>
                </a:solidFill>
              </a:defRPr>
            </a:lvl1pPr>
          </a:lstStyle>
          <a:p>
            <a:r>
              <a:rPr lang="zh-CN" altLang="en-US"/>
              <a:t>单击此处编辑母版标题样式</a:t>
            </a:r>
            <a:endParaRPr lang="zh-TW" altLang="en-US" dirty="0"/>
          </a:p>
        </p:txBody>
      </p:sp>
    </p:spTree>
    <p:extLst>
      <p:ext uri="{BB962C8B-B14F-4D97-AF65-F5344CB8AC3E}">
        <p14:creationId xmlns:p14="http://schemas.microsoft.com/office/powerpoint/2010/main" val="240481817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空白">
    <p:bg>
      <p:bgRef idx="1001">
        <a:schemeClr val="bg1"/>
      </p:bgRef>
    </p:bg>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C9211404-45CD-4325-8498-AF8EEE4AA2CD}"/>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379019121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with subtitl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415DD189-F23A-4A72-A8E7-12D5CE2E8541}"/>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n-lt"/>
              </a:defRPr>
            </a:lvl1pPr>
          </a:lstStyle>
          <a:p>
            <a:fld id="{0AEF9A4B-07C9-404C-9053-A3A2AC3AD5D6}" type="slidenum">
              <a:rPr lang="en-GB" smtClean="0"/>
              <a:pPr/>
              <a:t>‹#›</a:t>
            </a:fld>
            <a:endParaRPr lang="en-GB" dirty="0"/>
          </a:p>
        </p:txBody>
      </p:sp>
      <p:sp>
        <p:nvSpPr>
          <p:cNvPr id="13" name="文字版面配置區 24">
            <a:extLst>
              <a:ext uri="{FF2B5EF4-FFF2-40B4-BE49-F238E27FC236}">
                <a16:creationId xmlns:a16="http://schemas.microsoft.com/office/drawing/2014/main" id="{0102C623-39B7-482D-AB86-93A92F37124F}"/>
              </a:ext>
            </a:extLst>
          </p:cNvPr>
          <p:cNvSpPr>
            <a:spLocks noGrp="1"/>
          </p:cNvSpPr>
          <p:nvPr>
            <p:ph type="body" sz="quarter" idx="16" hasCustomPrompt="1"/>
          </p:nvPr>
        </p:nvSpPr>
        <p:spPr>
          <a:xfrm>
            <a:off x="311552" y="1818018"/>
            <a:ext cx="8230787" cy="2553931"/>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1200" b="0">
                <a:latin typeface="+mj-lt"/>
                <a:ea typeface="Microsoft YaHei" panose="020B0503020204020204" pitchFamily="34" charset="-122"/>
              </a:defRPr>
            </a:lvl1pPr>
          </a:lstStyle>
          <a:p>
            <a:pPr lvl="0"/>
            <a:r>
              <a:rPr lang="zh-TW" altLang="en-US" dirty="0"/>
              <a:t>內文使用</a:t>
            </a:r>
            <a:r>
              <a:rPr lang="en-US" altLang="zh-TW" dirty="0"/>
              <a:t>12pts</a:t>
            </a:r>
          </a:p>
        </p:txBody>
      </p:sp>
      <p:sp>
        <p:nvSpPr>
          <p:cNvPr id="21" name="文字版面配置區 24">
            <a:extLst>
              <a:ext uri="{FF2B5EF4-FFF2-40B4-BE49-F238E27FC236}">
                <a16:creationId xmlns:a16="http://schemas.microsoft.com/office/drawing/2014/main" id="{926391ED-A1C2-4413-B9C5-9DD36AFED359}"/>
              </a:ext>
            </a:extLst>
          </p:cNvPr>
          <p:cNvSpPr>
            <a:spLocks noGrp="1"/>
          </p:cNvSpPr>
          <p:nvPr>
            <p:ph type="body" sz="quarter" idx="19" hasCustomPrompt="1"/>
          </p:nvPr>
        </p:nvSpPr>
        <p:spPr>
          <a:xfrm>
            <a:off x="311552" y="1408099"/>
            <a:ext cx="8230786" cy="31133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1600" b="0">
                <a:latin typeface="+mj-lt"/>
                <a:ea typeface="Microsoft YaHei" panose="020B0503020204020204" pitchFamily="34" charset="-122"/>
              </a:defRPr>
            </a:lvl1pPr>
          </a:lstStyle>
          <a:p>
            <a:pPr lvl="0"/>
            <a:r>
              <a:rPr lang="zh-TW" altLang="en-US" dirty="0"/>
              <a:t>內文大标题使用</a:t>
            </a:r>
            <a:r>
              <a:rPr lang="en-US" altLang="zh-TW" dirty="0"/>
              <a:t>16pts</a:t>
            </a:r>
          </a:p>
        </p:txBody>
      </p:sp>
      <p:sp>
        <p:nvSpPr>
          <p:cNvPr id="22" name="文字版面配置區 24">
            <a:extLst>
              <a:ext uri="{FF2B5EF4-FFF2-40B4-BE49-F238E27FC236}">
                <a16:creationId xmlns:a16="http://schemas.microsoft.com/office/drawing/2014/main" id="{31CC0E0B-144B-478C-975D-2C5721C221AE}"/>
              </a:ext>
            </a:extLst>
          </p:cNvPr>
          <p:cNvSpPr>
            <a:spLocks noGrp="1"/>
          </p:cNvSpPr>
          <p:nvPr>
            <p:ph type="body" sz="quarter" idx="18" hasCustomPrompt="1"/>
          </p:nvPr>
        </p:nvSpPr>
        <p:spPr>
          <a:xfrm>
            <a:off x="311551" y="4427059"/>
            <a:ext cx="3066022" cy="31133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900" b="0">
                <a:latin typeface="Calibri" panose="020F0502020204030204" pitchFamily="34" charset="0"/>
              </a:defRPr>
            </a:lvl1pPr>
          </a:lstStyle>
          <a:p>
            <a:pPr lvl="0"/>
            <a:r>
              <a:rPr lang="en-US" altLang="zh-TW" dirty="0"/>
              <a:t>*Source:  Body text goes here in sentence case 9pts.</a:t>
            </a:r>
          </a:p>
        </p:txBody>
      </p:sp>
      <p:sp>
        <p:nvSpPr>
          <p:cNvPr id="24" name="文字版面配置區 24">
            <a:extLst>
              <a:ext uri="{FF2B5EF4-FFF2-40B4-BE49-F238E27FC236}">
                <a16:creationId xmlns:a16="http://schemas.microsoft.com/office/drawing/2014/main" id="{374059BD-775E-44E1-A833-94858E63EA60}"/>
              </a:ext>
            </a:extLst>
          </p:cNvPr>
          <p:cNvSpPr>
            <a:spLocks noGrp="1"/>
          </p:cNvSpPr>
          <p:nvPr>
            <p:ph type="body" sz="quarter" idx="14" hasCustomPrompt="1"/>
          </p:nvPr>
        </p:nvSpPr>
        <p:spPr>
          <a:xfrm>
            <a:off x="311551" y="998180"/>
            <a:ext cx="8230787" cy="311332"/>
          </a:xfrm>
          <a:prstGeom prst="rect">
            <a:avLst/>
          </a:prstGeom>
        </p:spPr>
        <p:txBody>
          <a:bodyPr/>
          <a:lstStyle>
            <a:lvl1pPr marL="0" marR="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sz="2000" b="1">
                <a:latin typeface="+mj-lt"/>
                <a:ea typeface="Microsoft YaHei" panose="020B0503020204020204" pitchFamily="34" charset="-122"/>
              </a:defRPr>
            </a:lvl1pPr>
          </a:lstStyle>
          <a:p>
            <a:pPr marL="0" marR="0" lvl="0" indent="0" algn="l" defTabSz="914400" rtl="0" eaLnBrk="1" fontAlgn="auto" latinLnBrk="0" hangingPunct="1">
              <a:lnSpc>
                <a:spcPct val="90000"/>
              </a:lnSpc>
              <a:spcBef>
                <a:spcPts val="1200"/>
              </a:spcBef>
              <a:spcAft>
                <a:spcPts val="0"/>
              </a:spcAft>
              <a:buClrTx/>
              <a:buSzTx/>
              <a:buFont typeface="Arial" panose="020B0604020202020204" pitchFamily="34" charset="0"/>
              <a:buNone/>
              <a:tabLst/>
              <a:defRPr/>
            </a:pPr>
            <a:r>
              <a:rPr lang="zh-TW" altLang="en-US" dirty="0"/>
              <a:t>子</a:t>
            </a:r>
            <a:r>
              <a:rPr lang="zh-CN" altLang="en-US" dirty="0"/>
              <a:t>标题使用粗体</a:t>
            </a:r>
            <a:r>
              <a:rPr lang="en-US" altLang="zh-TW" dirty="0"/>
              <a:t>20pts</a:t>
            </a:r>
            <a:endParaRPr lang="zh-TW" altLang="en-US" dirty="0"/>
          </a:p>
        </p:txBody>
      </p:sp>
      <p:sp>
        <p:nvSpPr>
          <p:cNvPr id="9"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lvl1pPr>
              <a:defRPr>
                <a:solidFill>
                  <a:srgbClr val="F39A1E"/>
                </a:solidFill>
              </a:defRPr>
            </a:lvl1pPr>
          </a:lstStyle>
          <a:p>
            <a:r>
              <a:rPr lang="zh-CN" altLang="en-US"/>
              <a:t>单击此处编辑母版标题样式</a:t>
            </a:r>
            <a:endParaRPr lang="zh-TW" altLang="en-US" dirty="0"/>
          </a:p>
        </p:txBody>
      </p:sp>
    </p:spTree>
    <p:extLst>
      <p:ext uri="{BB962C8B-B14F-4D97-AF65-F5344CB8AC3E}">
        <p14:creationId xmlns:p14="http://schemas.microsoft.com/office/powerpoint/2010/main" val="1926640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map">
    <p:spTree>
      <p:nvGrpSpPr>
        <p:cNvPr id="1" name=""/>
        <p:cNvGrpSpPr/>
        <p:nvPr/>
      </p:nvGrpSpPr>
      <p:grpSpPr>
        <a:xfrm>
          <a:off x="0" y="0"/>
          <a:ext cx="0" cy="0"/>
          <a:chOff x="0" y="0"/>
          <a:chExt cx="0" cy="0"/>
        </a:xfrm>
      </p:grpSpPr>
      <p:pic>
        <p:nvPicPr>
          <p:cNvPr id="4" name="圖片 3" descr="一張含有 室外 的圖片&#10;&#10;描述是以高可信度產生">
            <a:extLst>
              <a:ext uri="{FF2B5EF4-FFF2-40B4-BE49-F238E27FC236}">
                <a16:creationId xmlns:a16="http://schemas.microsoft.com/office/drawing/2014/main" id="{DC2D0D50-67E3-4F36-B468-7911E277F4E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568526" y="751490"/>
            <a:ext cx="7973813" cy="3972910"/>
          </a:xfrm>
          <a:prstGeom prst="rect">
            <a:avLst/>
          </a:prstGeom>
        </p:spPr>
      </p:pic>
      <p:sp>
        <p:nvSpPr>
          <p:cNvPr id="9" name="Slide Number Placeholder 5">
            <a:extLst>
              <a:ext uri="{FF2B5EF4-FFF2-40B4-BE49-F238E27FC236}">
                <a16:creationId xmlns:a16="http://schemas.microsoft.com/office/drawing/2014/main" id="{A3CB8DE1-4449-4EF9-9297-7B9F3166769A}"/>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13"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10723492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map">
    <p:spTree>
      <p:nvGrpSpPr>
        <p:cNvPr id="1" name=""/>
        <p:cNvGrpSpPr/>
        <p:nvPr/>
      </p:nvGrpSpPr>
      <p:grpSpPr>
        <a:xfrm>
          <a:off x="0" y="0"/>
          <a:ext cx="0" cy="0"/>
          <a:chOff x="0" y="0"/>
          <a:chExt cx="0" cy="0"/>
        </a:xfrm>
      </p:grpSpPr>
      <p:sp>
        <p:nvSpPr>
          <p:cNvPr id="9" name="Slide Number Placeholder 5">
            <a:extLst>
              <a:ext uri="{FF2B5EF4-FFF2-40B4-BE49-F238E27FC236}">
                <a16:creationId xmlns:a16="http://schemas.microsoft.com/office/drawing/2014/main" id="{A3CB8DE1-4449-4EF9-9297-7B9F3166769A}"/>
              </a:ext>
            </a:extLst>
          </p:cNvPr>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12" name="文字版面配置區 18">
            <a:extLst>
              <a:ext uri="{FF2B5EF4-FFF2-40B4-BE49-F238E27FC236}">
                <a16:creationId xmlns:a16="http://schemas.microsoft.com/office/drawing/2014/main" id="{5EC7FBC4-8594-4342-90DE-025774DA1F55}"/>
              </a:ext>
            </a:extLst>
          </p:cNvPr>
          <p:cNvSpPr>
            <a:spLocks noGrp="1"/>
          </p:cNvSpPr>
          <p:nvPr>
            <p:ph type="body" sz="quarter" idx="15" hasCustomPrompt="1"/>
          </p:nvPr>
        </p:nvSpPr>
        <p:spPr>
          <a:xfrm>
            <a:off x="-1" y="1239586"/>
            <a:ext cx="3067032" cy="442859"/>
          </a:xfrm>
          <a:prstGeom prst="rect">
            <a:avLst/>
          </a:prstGeom>
          <a:solidFill>
            <a:srgbClr val="FFCA05"/>
          </a:solidFill>
        </p:spPr>
        <p:txBody>
          <a:bodyPr anchor="ctr"/>
          <a:lstStyle>
            <a:lvl1pPr marL="0" indent="0" algn="ctr">
              <a:buNone/>
              <a:defRPr sz="1600">
                <a:solidFill>
                  <a:schemeClr val="bg1"/>
                </a:solidFill>
                <a:latin typeface="+mj-lt"/>
                <a:cs typeface="Calibri Light" panose="020F0302020204030204" pitchFamily="34" charset="0"/>
              </a:defRPr>
            </a:lvl1pPr>
          </a:lstStyle>
          <a:p>
            <a:pPr lvl="0"/>
            <a:r>
              <a:rPr lang="en-US" altLang="zh-TW" dirty="0"/>
              <a:t>Body text/Calibri/16pts</a:t>
            </a:r>
            <a:endParaRPr lang="zh-TW" altLang="en-US" dirty="0"/>
          </a:p>
        </p:txBody>
      </p:sp>
      <p:sp>
        <p:nvSpPr>
          <p:cNvPr id="13" name="文字版面配置區 18">
            <a:extLst>
              <a:ext uri="{FF2B5EF4-FFF2-40B4-BE49-F238E27FC236}">
                <a16:creationId xmlns:a16="http://schemas.microsoft.com/office/drawing/2014/main" id="{E7D79B96-7A21-4C0C-B47D-23C03655A49D}"/>
              </a:ext>
            </a:extLst>
          </p:cNvPr>
          <p:cNvSpPr>
            <a:spLocks noGrp="1"/>
          </p:cNvSpPr>
          <p:nvPr>
            <p:ph type="body" sz="quarter" idx="17" hasCustomPrompt="1"/>
          </p:nvPr>
        </p:nvSpPr>
        <p:spPr>
          <a:xfrm>
            <a:off x="0" y="3774774"/>
            <a:ext cx="3038481" cy="820040"/>
          </a:xfrm>
          <a:prstGeom prst="rect">
            <a:avLst/>
          </a:prstGeom>
          <a:solidFill>
            <a:srgbClr val="FFCA05"/>
          </a:solidFill>
        </p:spPr>
        <p:txBody>
          <a:bodyPr anchor="ctr"/>
          <a:lstStyle>
            <a:lvl1pPr marL="0" indent="0" algn="ctr">
              <a:buNone/>
              <a:defRPr sz="1200">
                <a:solidFill>
                  <a:schemeClr val="bg1"/>
                </a:solidFill>
                <a:latin typeface="+mj-lt"/>
                <a:ea typeface="+mn-ea"/>
                <a:cs typeface="Calibri Light" panose="020F0302020204030204" pitchFamily="34" charset="0"/>
              </a:defRPr>
            </a:lvl1pPr>
          </a:lstStyle>
          <a:p>
            <a:pPr lvl="0"/>
            <a:r>
              <a:rPr lang="en-US" altLang="zh-TW" dirty="0"/>
              <a:t>Body text/Calibri/12pts</a:t>
            </a:r>
            <a:endParaRPr lang="zh-TW" altLang="en-US" dirty="0"/>
          </a:p>
        </p:txBody>
      </p:sp>
      <p:sp>
        <p:nvSpPr>
          <p:cNvPr id="14" name="圖片版面配置區 5">
            <a:extLst>
              <a:ext uri="{FF2B5EF4-FFF2-40B4-BE49-F238E27FC236}">
                <a16:creationId xmlns:a16="http://schemas.microsoft.com/office/drawing/2014/main" id="{FA7B9CDC-6840-44D5-B7F4-B7A5C7F1EC00}"/>
              </a:ext>
            </a:extLst>
          </p:cNvPr>
          <p:cNvSpPr>
            <a:spLocks noGrp="1"/>
          </p:cNvSpPr>
          <p:nvPr>
            <p:ph type="pic" sz="quarter" idx="18" hasCustomPrompt="1"/>
          </p:nvPr>
        </p:nvSpPr>
        <p:spPr>
          <a:xfrm>
            <a:off x="-1" y="1682444"/>
            <a:ext cx="3038482" cy="2092329"/>
          </a:xfrm>
          <a:prstGeom prst="rect">
            <a:avLst/>
          </a:prstGeom>
          <a:solidFill>
            <a:schemeClr val="bg1">
              <a:lumMod val="85000"/>
            </a:schemeClr>
          </a:solidFill>
        </p:spPr>
        <p:txBody>
          <a:bodyPr anchor="ctr"/>
          <a:lstStyle>
            <a:lvl1pPr marL="0" indent="0" algn="ctr">
              <a:buNone/>
              <a:defRPr sz="2000">
                <a:latin typeface="+mj-lt"/>
              </a:defRPr>
            </a:lvl1pPr>
          </a:lstStyle>
          <a:p>
            <a:r>
              <a:rPr lang="en-US" altLang="zh-TW" dirty="0"/>
              <a:t>images</a:t>
            </a:r>
            <a:endParaRPr lang="zh-TW" altLang="en-US" dirty="0"/>
          </a:p>
        </p:txBody>
      </p:sp>
      <p:sp>
        <p:nvSpPr>
          <p:cNvPr id="15" name="文字版面配置區 18">
            <a:extLst>
              <a:ext uri="{FF2B5EF4-FFF2-40B4-BE49-F238E27FC236}">
                <a16:creationId xmlns:a16="http://schemas.microsoft.com/office/drawing/2014/main" id="{266BDB66-2D52-4EC8-9493-68E1F60A8A43}"/>
              </a:ext>
            </a:extLst>
          </p:cNvPr>
          <p:cNvSpPr>
            <a:spLocks noGrp="1"/>
          </p:cNvSpPr>
          <p:nvPr>
            <p:ph type="body" sz="quarter" idx="19" hasCustomPrompt="1"/>
          </p:nvPr>
        </p:nvSpPr>
        <p:spPr>
          <a:xfrm>
            <a:off x="3038483" y="1239586"/>
            <a:ext cx="3067032" cy="442859"/>
          </a:xfrm>
          <a:prstGeom prst="rect">
            <a:avLst/>
          </a:prstGeom>
          <a:solidFill>
            <a:srgbClr val="69BE28"/>
          </a:solidFill>
        </p:spPr>
        <p:txBody>
          <a:bodyPr anchor="ctr"/>
          <a:lstStyle>
            <a:lvl1pPr marL="0" indent="0" algn="ctr">
              <a:buNone/>
              <a:defRPr sz="1600">
                <a:solidFill>
                  <a:schemeClr val="bg1"/>
                </a:solidFill>
                <a:latin typeface="+mj-lt"/>
                <a:cs typeface="Calibri Light" panose="020F0302020204030204" pitchFamily="34" charset="0"/>
              </a:defRPr>
            </a:lvl1pPr>
          </a:lstStyle>
          <a:p>
            <a:pPr lvl="0"/>
            <a:r>
              <a:rPr lang="en-US" altLang="zh-TW" dirty="0"/>
              <a:t>Body text/Calibri/16pts</a:t>
            </a:r>
            <a:endParaRPr lang="zh-TW" altLang="en-US" dirty="0"/>
          </a:p>
        </p:txBody>
      </p:sp>
      <p:sp>
        <p:nvSpPr>
          <p:cNvPr id="16" name="文字版面配置區 18">
            <a:extLst>
              <a:ext uri="{FF2B5EF4-FFF2-40B4-BE49-F238E27FC236}">
                <a16:creationId xmlns:a16="http://schemas.microsoft.com/office/drawing/2014/main" id="{3C31F96A-9B22-4F64-960B-01D384DE939C}"/>
              </a:ext>
            </a:extLst>
          </p:cNvPr>
          <p:cNvSpPr>
            <a:spLocks noGrp="1"/>
          </p:cNvSpPr>
          <p:nvPr>
            <p:ph type="body" sz="quarter" idx="20" hasCustomPrompt="1"/>
          </p:nvPr>
        </p:nvSpPr>
        <p:spPr>
          <a:xfrm>
            <a:off x="3038484" y="3770915"/>
            <a:ext cx="3038482" cy="820040"/>
          </a:xfrm>
          <a:prstGeom prst="rect">
            <a:avLst/>
          </a:prstGeom>
          <a:solidFill>
            <a:srgbClr val="69BE28"/>
          </a:solidFill>
        </p:spPr>
        <p:txBody>
          <a:bodyPr anchor="ctr"/>
          <a:lstStyle>
            <a:lvl1pPr marL="0" indent="0" algn="ctr">
              <a:buNone/>
              <a:defRPr sz="1200">
                <a:solidFill>
                  <a:schemeClr val="bg1"/>
                </a:solidFill>
                <a:latin typeface="+mj-lt"/>
                <a:ea typeface="+mn-ea"/>
                <a:cs typeface="Calibri Light" panose="020F0302020204030204" pitchFamily="34" charset="0"/>
              </a:defRPr>
            </a:lvl1pPr>
          </a:lstStyle>
          <a:p>
            <a:pPr lvl="0"/>
            <a:r>
              <a:rPr lang="en-US" altLang="zh-TW" dirty="0"/>
              <a:t>Body text/Calibri/12pts</a:t>
            </a:r>
            <a:endParaRPr lang="zh-TW" altLang="en-US" dirty="0"/>
          </a:p>
        </p:txBody>
      </p:sp>
      <p:sp>
        <p:nvSpPr>
          <p:cNvPr id="17" name="圖片版面配置區 5">
            <a:extLst>
              <a:ext uri="{FF2B5EF4-FFF2-40B4-BE49-F238E27FC236}">
                <a16:creationId xmlns:a16="http://schemas.microsoft.com/office/drawing/2014/main" id="{A298E8CE-357A-4140-B5E4-AD22FD39D943}"/>
              </a:ext>
            </a:extLst>
          </p:cNvPr>
          <p:cNvSpPr>
            <a:spLocks noGrp="1"/>
          </p:cNvSpPr>
          <p:nvPr>
            <p:ph type="pic" sz="quarter" idx="21" hasCustomPrompt="1"/>
          </p:nvPr>
        </p:nvSpPr>
        <p:spPr>
          <a:xfrm>
            <a:off x="3038483" y="1682444"/>
            <a:ext cx="3038483" cy="2092329"/>
          </a:xfrm>
          <a:prstGeom prst="rect">
            <a:avLst/>
          </a:prstGeom>
          <a:solidFill>
            <a:schemeClr val="bg1">
              <a:lumMod val="85000"/>
            </a:schemeClr>
          </a:solidFill>
        </p:spPr>
        <p:txBody>
          <a:bodyPr anchor="ctr"/>
          <a:lstStyle>
            <a:lvl1pPr marL="0" indent="0" algn="ctr">
              <a:buNone/>
              <a:defRPr sz="2000">
                <a:latin typeface="+mj-lt"/>
              </a:defRPr>
            </a:lvl1pPr>
          </a:lstStyle>
          <a:p>
            <a:r>
              <a:rPr lang="en-US" altLang="zh-TW" dirty="0"/>
              <a:t>images</a:t>
            </a:r>
            <a:endParaRPr lang="zh-TW" altLang="en-US" dirty="0"/>
          </a:p>
        </p:txBody>
      </p:sp>
      <p:sp>
        <p:nvSpPr>
          <p:cNvPr id="18" name="文字版面配置區 18">
            <a:extLst>
              <a:ext uri="{FF2B5EF4-FFF2-40B4-BE49-F238E27FC236}">
                <a16:creationId xmlns:a16="http://schemas.microsoft.com/office/drawing/2014/main" id="{33C4F6F6-31CE-4FD9-A3D7-A7D1D0FC0738}"/>
              </a:ext>
            </a:extLst>
          </p:cNvPr>
          <p:cNvSpPr>
            <a:spLocks noGrp="1"/>
          </p:cNvSpPr>
          <p:nvPr>
            <p:ph type="body" sz="quarter" idx="22" hasCustomPrompt="1"/>
          </p:nvPr>
        </p:nvSpPr>
        <p:spPr>
          <a:xfrm>
            <a:off x="6076968" y="1239586"/>
            <a:ext cx="3067032" cy="442859"/>
          </a:xfrm>
          <a:prstGeom prst="rect">
            <a:avLst/>
          </a:prstGeom>
          <a:solidFill>
            <a:schemeClr val="accent3"/>
          </a:solidFill>
        </p:spPr>
        <p:txBody>
          <a:bodyPr anchor="ctr"/>
          <a:lstStyle>
            <a:lvl1pPr marL="0" indent="0" algn="ctr">
              <a:buNone/>
              <a:defRPr sz="1600">
                <a:solidFill>
                  <a:schemeClr val="bg1"/>
                </a:solidFill>
                <a:latin typeface="+mj-lt"/>
                <a:cs typeface="Calibri Light" panose="020F0302020204030204" pitchFamily="34" charset="0"/>
              </a:defRPr>
            </a:lvl1pPr>
          </a:lstStyle>
          <a:p>
            <a:pPr lvl="0"/>
            <a:r>
              <a:rPr lang="en-US" altLang="zh-TW" dirty="0"/>
              <a:t>Body text/Calibri/16pts</a:t>
            </a:r>
            <a:endParaRPr lang="zh-TW" altLang="en-US" dirty="0"/>
          </a:p>
        </p:txBody>
      </p:sp>
      <p:sp>
        <p:nvSpPr>
          <p:cNvPr id="19" name="文字版面配置區 18">
            <a:extLst>
              <a:ext uri="{FF2B5EF4-FFF2-40B4-BE49-F238E27FC236}">
                <a16:creationId xmlns:a16="http://schemas.microsoft.com/office/drawing/2014/main" id="{0BEF69B6-881A-4FBB-BBB0-3A32C94FE729}"/>
              </a:ext>
            </a:extLst>
          </p:cNvPr>
          <p:cNvSpPr>
            <a:spLocks noGrp="1"/>
          </p:cNvSpPr>
          <p:nvPr>
            <p:ph type="body" sz="quarter" idx="23" hasCustomPrompt="1"/>
          </p:nvPr>
        </p:nvSpPr>
        <p:spPr>
          <a:xfrm>
            <a:off x="6076969" y="3770915"/>
            <a:ext cx="3067032" cy="820040"/>
          </a:xfrm>
          <a:prstGeom prst="rect">
            <a:avLst/>
          </a:prstGeom>
          <a:solidFill>
            <a:schemeClr val="accent3"/>
          </a:solidFill>
        </p:spPr>
        <p:txBody>
          <a:bodyPr anchor="ctr"/>
          <a:lstStyle>
            <a:lvl1pPr marL="0" indent="0" algn="ctr">
              <a:buNone/>
              <a:defRPr sz="1200">
                <a:solidFill>
                  <a:schemeClr val="bg1"/>
                </a:solidFill>
                <a:latin typeface="+mj-lt"/>
                <a:ea typeface="+mn-ea"/>
                <a:cs typeface="Calibri Light" panose="020F0302020204030204" pitchFamily="34" charset="0"/>
              </a:defRPr>
            </a:lvl1pPr>
          </a:lstStyle>
          <a:p>
            <a:pPr lvl="0"/>
            <a:r>
              <a:rPr lang="en-US" altLang="zh-TW" dirty="0"/>
              <a:t>Body text/Calibri/12pts</a:t>
            </a:r>
            <a:endParaRPr lang="zh-TW" altLang="en-US" dirty="0"/>
          </a:p>
        </p:txBody>
      </p:sp>
      <p:sp>
        <p:nvSpPr>
          <p:cNvPr id="20" name="圖片版面配置區 5">
            <a:extLst>
              <a:ext uri="{FF2B5EF4-FFF2-40B4-BE49-F238E27FC236}">
                <a16:creationId xmlns:a16="http://schemas.microsoft.com/office/drawing/2014/main" id="{2B47372B-F0BA-4731-9A36-256296AEF419}"/>
              </a:ext>
            </a:extLst>
          </p:cNvPr>
          <p:cNvSpPr>
            <a:spLocks noGrp="1"/>
          </p:cNvSpPr>
          <p:nvPr>
            <p:ph type="pic" sz="quarter" idx="24" hasCustomPrompt="1"/>
          </p:nvPr>
        </p:nvSpPr>
        <p:spPr>
          <a:xfrm>
            <a:off x="6076968" y="1682444"/>
            <a:ext cx="3067031" cy="2092329"/>
          </a:xfrm>
          <a:prstGeom prst="rect">
            <a:avLst/>
          </a:prstGeom>
          <a:solidFill>
            <a:schemeClr val="bg1">
              <a:lumMod val="85000"/>
            </a:schemeClr>
          </a:solidFill>
        </p:spPr>
        <p:txBody>
          <a:bodyPr anchor="ctr"/>
          <a:lstStyle>
            <a:lvl1pPr marL="0" indent="0" algn="ctr">
              <a:buNone/>
              <a:defRPr sz="2000">
                <a:latin typeface="+mj-lt"/>
              </a:defRPr>
            </a:lvl1pPr>
          </a:lstStyle>
          <a:p>
            <a:r>
              <a:rPr lang="en-US" altLang="zh-TW" dirty="0"/>
              <a:t>images</a:t>
            </a:r>
            <a:endParaRPr lang="zh-TW" altLang="en-US" dirty="0"/>
          </a:p>
        </p:txBody>
      </p:sp>
      <p:sp>
        <p:nvSpPr>
          <p:cNvPr id="22"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CN" altLang="en-US"/>
              <a:t>单击此处编辑母版标题样式</a:t>
            </a:r>
            <a:endParaRPr lang="zh-TW" altLang="en-US" dirty="0"/>
          </a:p>
        </p:txBody>
      </p:sp>
    </p:spTree>
    <p:extLst>
      <p:ext uri="{BB962C8B-B14F-4D97-AF65-F5344CB8AC3E}">
        <p14:creationId xmlns:p14="http://schemas.microsoft.com/office/powerpoint/2010/main" val="1817635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slideLayout" Target="../slideLayouts/slideLayout17.xml"/><Relationship Id="rId1" Type="http://schemas.openxmlformats.org/officeDocument/2006/relationships/slideLayout" Target="../slideLayouts/slideLayout16.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542339" y="4868937"/>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
        <p:nvSpPr>
          <p:cNvPr id="2" name="標題版面配置區 1"/>
          <p:cNvSpPr>
            <a:spLocks noGrp="1"/>
          </p:cNvSpPr>
          <p:nvPr>
            <p:ph type="title"/>
          </p:nvPr>
        </p:nvSpPr>
        <p:spPr>
          <a:xfrm>
            <a:off x="323850" y="177670"/>
            <a:ext cx="8218488" cy="720464"/>
          </a:xfrm>
          <a:prstGeom prst="rect">
            <a:avLst/>
          </a:prstGeom>
        </p:spPr>
        <p:txBody>
          <a:bodyPr vert="horz" lIns="91440" tIns="45720" rIns="91440" bIns="45720" rtlCol="0" anchor="ctr">
            <a:normAutofit/>
          </a:bodyPr>
          <a:lstStyle/>
          <a:p>
            <a:r>
              <a:rPr lang="zh-TW" altLang="en-US" dirty="0"/>
              <a:t>按一下以編輯母片標題樣式</a:t>
            </a:r>
          </a:p>
        </p:txBody>
      </p:sp>
      <p:grpSp>
        <p:nvGrpSpPr>
          <p:cNvPr id="8" name="Group 2"/>
          <p:cNvGrpSpPr/>
          <p:nvPr userDrawn="1"/>
        </p:nvGrpSpPr>
        <p:grpSpPr>
          <a:xfrm rot="5400000">
            <a:off x="8526780" y="388620"/>
            <a:ext cx="1005840" cy="228600"/>
            <a:chOff x="17255" y="4635475"/>
            <a:chExt cx="898831" cy="241248"/>
          </a:xfrm>
          <a:solidFill>
            <a:srgbClr val="F39A1E"/>
          </a:solidFill>
        </p:grpSpPr>
        <p:sp>
          <p:nvSpPr>
            <p:cNvPr id="9" name="Rectangle 4"/>
            <p:cNvSpPr/>
            <p:nvPr/>
          </p:nvSpPr>
          <p:spPr>
            <a:xfrm>
              <a:off x="17255" y="4635475"/>
              <a:ext cx="898831" cy="24124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extBox 5"/>
            <p:cNvSpPr txBox="1"/>
            <p:nvPr/>
          </p:nvSpPr>
          <p:spPr>
            <a:xfrm>
              <a:off x="98316" y="4680383"/>
              <a:ext cx="817119" cy="183091"/>
            </a:xfrm>
            <a:prstGeom prst="rect">
              <a:avLst/>
            </a:prstGeom>
            <a:grpFill/>
          </p:spPr>
          <p:txBody>
            <a:bodyPr wrap="square" lIns="0" tIns="0" rIns="0" bIns="0" rtlCol="0">
              <a:noAutofit/>
            </a:bodyPr>
            <a:lstStyle/>
            <a:p>
              <a:r>
                <a:rPr lang="en-US" sz="900" dirty="0">
                  <a:solidFill>
                    <a:schemeClr val="bg1"/>
                  </a:solidFill>
                  <a:latin typeface="Calibri" panose="020F0502020204030204" pitchFamily="34" charset="0"/>
                </a:rPr>
                <a:t>CONFIDENTIAL</a:t>
              </a:r>
              <a:r>
                <a:rPr lang="en-US" sz="900" baseline="0" dirty="0">
                  <a:solidFill>
                    <a:schemeClr val="bg1"/>
                  </a:solidFill>
                  <a:latin typeface="Calibri" panose="020F0502020204030204" pitchFamily="34" charset="0"/>
                </a:rPr>
                <a:t> C</a:t>
              </a:r>
              <a:endParaRPr lang="en-US" sz="900" dirty="0">
                <a:solidFill>
                  <a:schemeClr val="bg1"/>
                </a:solidFill>
                <a:latin typeface="Calibri" panose="020F0502020204030204" pitchFamily="34" charset="0"/>
              </a:endParaRPr>
            </a:p>
          </p:txBody>
        </p:sp>
      </p:grpSp>
      <p:sp>
        <p:nvSpPr>
          <p:cNvPr id="15" name="文字版面配置區 14"/>
          <p:cNvSpPr>
            <a:spLocks noGrp="1"/>
          </p:cNvSpPr>
          <p:nvPr>
            <p:ph type="body" idx="1"/>
          </p:nvPr>
        </p:nvSpPr>
        <p:spPr>
          <a:xfrm>
            <a:off x="323850" y="1028526"/>
            <a:ext cx="8218488" cy="3559447"/>
          </a:xfrm>
          <a:prstGeom prst="rect">
            <a:avLst/>
          </a:prstGeom>
        </p:spPr>
        <p:txBody>
          <a:bodyPr vert="horz" lIns="91440" tIns="45720" rIns="91440" bIns="45720" rtlCol="0">
            <a:normAutofit/>
          </a:bodyPr>
          <a:lstStyle/>
          <a:p>
            <a:pPr lvl="0"/>
            <a:r>
              <a:rPr lang="zh-TW" altLang="en-US" dirty="0"/>
              <a:t>按一下以編輯母片文字樣式</a:t>
            </a:r>
          </a:p>
          <a:p>
            <a:pPr lvl="1"/>
            <a:r>
              <a:rPr lang="zh-TW" altLang="en-US" dirty="0"/>
              <a:t>第二層</a:t>
            </a:r>
          </a:p>
          <a:p>
            <a:pPr lvl="2"/>
            <a:r>
              <a:rPr lang="zh-TW" altLang="en-US" dirty="0"/>
              <a:t>第三層</a:t>
            </a:r>
          </a:p>
          <a:p>
            <a:pPr lvl="3"/>
            <a:r>
              <a:rPr lang="zh-TW" altLang="en-US" dirty="0"/>
              <a:t>第四層</a:t>
            </a:r>
          </a:p>
          <a:p>
            <a:pPr lvl="4"/>
            <a:r>
              <a:rPr lang="zh-TW" altLang="en-US" dirty="0"/>
              <a:t>第五層</a:t>
            </a:r>
            <a:endParaRPr lang="en-US" dirty="0"/>
          </a:p>
        </p:txBody>
      </p:sp>
      <p:grpSp>
        <p:nvGrpSpPr>
          <p:cNvPr id="4" name="群組 3"/>
          <p:cNvGrpSpPr/>
          <p:nvPr userDrawn="1"/>
        </p:nvGrpSpPr>
        <p:grpSpPr>
          <a:xfrm>
            <a:off x="323850" y="4760384"/>
            <a:ext cx="5973740" cy="275609"/>
            <a:chOff x="323850" y="4760384"/>
            <a:chExt cx="5973740" cy="275609"/>
          </a:xfrm>
        </p:grpSpPr>
        <p:sp>
          <p:nvSpPr>
            <p:cNvPr id="5" name="Footer Placeholder 3">
              <a:extLst>
                <a:ext uri="{FF2B5EF4-FFF2-40B4-BE49-F238E27FC236}">
                  <a16:creationId xmlns:a16="http://schemas.microsoft.com/office/drawing/2014/main" id="{996369C5-4144-4203-867D-86A1EF918D4D}"/>
                </a:ext>
              </a:extLst>
            </p:cNvPr>
            <p:cNvSpPr txBox="1">
              <a:spLocks/>
            </p:cNvSpPr>
            <p:nvPr userDrawn="1"/>
          </p:nvSpPr>
          <p:spPr>
            <a:xfrm>
              <a:off x="1170542" y="4854908"/>
              <a:ext cx="5127048" cy="181085"/>
            </a:xfrm>
            <a:prstGeom prst="rect">
              <a:avLst/>
            </a:prstGeom>
          </p:spPr>
          <p:txBody>
            <a:bodyPr vert="horz" lIns="0" tIns="0" rIns="0" bIns="0" rtlCol="0">
              <a:noAutofit/>
            </a:bodyPr>
            <a:lstStyle>
              <a:lvl1pPr marL="271463" indent="-271463" algn="l" defTabSz="914400" rtl="0" eaLnBrk="1" latinLnBrk="0" hangingPunct="1">
                <a:lnSpc>
                  <a:spcPct val="90000"/>
                </a:lnSpc>
                <a:spcBef>
                  <a:spcPts val="1200"/>
                </a:spcBef>
                <a:buFont typeface="Arial" panose="020B0604020202020204" pitchFamily="34" charset="0"/>
                <a:buChar char="•"/>
                <a:defRPr sz="2600" kern="1200">
                  <a:solidFill>
                    <a:schemeClr val="tx1"/>
                  </a:solidFill>
                  <a:latin typeface="+mn-lt"/>
                  <a:ea typeface="+mn-ea"/>
                  <a:cs typeface="+mn-cs"/>
                </a:defRPr>
              </a:lvl1pPr>
              <a:lvl2pPr marL="569913" indent="-112713" algn="l" defTabSz="914400" rtl="0" eaLnBrk="1" latinLnBrk="0" hangingPunct="1">
                <a:lnSpc>
                  <a:spcPct val="90000"/>
                </a:lnSpc>
                <a:spcBef>
                  <a:spcPts val="900"/>
                </a:spcBef>
                <a:buFont typeface="Calibri Light" panose="020F0302020204030204" pitchFamily="34" charset="0"/>
                <a:buChar char="–"/>
                <a:defRPr sz="900" kern="1200">
                  <a:solidFill>
                    <a:schemeClr val="tx1"/>
                  </a:solidFill>
                  <a:latin typeface="+mn-lt"/>
                  <a:ea typeface="+mn-ea"/>
                  <a:cs typeface="+mn-cs"/>
                </a:defRPr>
              </a:lvl2pPr>
              <a:lvl3pPr marL="1028700" indent="-120650" algn="l" defTabSz="914400" rtl="0" eaLnBrk="1" latinLnBrk="0" hangingPunct="1">
                <a:lnSpc>
                  <a:spcPct val="90000"/>
                </a:lnSpc>
                <a:spcBef>
                  <a:spcPts val="600"/>
                </a:spcBef>
                <a:buFont typeface="Arial" panose="020B0604020202020204" pitchFamily="34" charset="0"/>
                <a:buChar char="-"/>
                <a:defRPr sz="900" kern="1200">
                  <a:solidFill>
                    <a:schemeClr val="tx1"/>
                  </a:solidFill>
                  <a:latin typeface="+mn-lt"/>
                  <a:ea typeface="+mn-ea"/>
                  <a:cs typeface="+mn-cs"/>
                </a:defRPr>
              </a:lvl3pPr>
              <a:lvl4pPr marL="1484313" indent="-122238"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4pPr>
              <a:lvl5pPr marL="1943100" indent="-111125" algn="l" defTabSz="914400" rtl="0" eaLnBrk="1" latinLnBrk="0" hangingPunct="1">
                <a:lnSpc>
                  <a:spcPct val="90000"/>
                </a:lnSpc>
                <a:spcBef>
                  <a:spcPts val="500"/>
                </a:spcBef>
                <a:buFont typeface="Arial" panose="020B0604020202020204" pitchFamily="34" charset="0"/>
                <a:buChar char="-"/>
                <a:defRPr sz="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altLang="zh-TW" sz="600" kern="1200" dirty="0">
                  <a:solidFill>
                    <a:schemeClr val="bg1">
                      <a:lumMod val="50000"/>
                    </a:schemeClr>
                  </a:solidFill>
                  <a:effectLst/>
                  <a:latin typeface="+mn-lt"/>
                  <a:ea typeface="+mn-ea"/>
                  <a:cs typeface="+mn-cs"/>
                </a:rPr>
                <a:t>MediaTek Proprietary and Confidential. © 2022 MediaTek Inc. All rights reserved.</a:t>
              </a:r>
              <a:endParaRPr lang="en-GB" sz="600" dirty="0">
                <a:solidFill>
                  <a:schemeClr val="bg1">
                    <a:lumMod val="50000"/>
                  </a:schemeClr>
                </a:solidFill>
                <a:latin typeface="+mn-lt"/>
              </a:endParaRPr>
            </a:p>
          </p:txBody>
        </p:sp>
        <p:pic>
          <p:nvPicPr>
            <p:cNvPr id="3" name="圖片 2"/>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323850" y="4760384"/>
              <a:ext cx="759123" cy="217106"/>
            </a:xfrm>
            <a:prstGeom prst="rect">
              <a:avLst/>
            </a:prstGeom>
          </p:spPr>
        </p:pic>
      </p:grpSp>
    </p:spTree>
    <p:extLst>
      <p:ext uri="{BB962C8B-B14F-4D97-AF65-F5344CB8AC3E}">
        <p14:creationId xmlns:p14="http://schemas.microsoft.com/office/powerpoint/2010/main" val="2240172516"/>
      </p:ext>
    </p:extLst>
  </p:cSld>
  <p:clrMap bg1="lt1" tx1="dk1" bg2="lt2" tx2="dk2" accent1="accent1" accent2="accent2" accent3="accent3" accent4="accent4" accent5="accent5" accent6="accent6" hlink="hlink" folHlink="folHlink"/>
  <p:sldLayoutIdLst>
    <p:sldLayoutId id="2147483806" r:id="rId1"/>
    <p:sldLayoutId id="2147483808" r:id="rId2"/>
    <p:sldLayoutId id="2147483809" r:id="rId3"/>
    <p:sldLayoutId id="2147483810" r:id="rId4"/>
    <p:sldLayoutId id="2147483811" r:id="rId5"/>
    <p:sldLayoutId id="2147483837" r:id="rId6"/>
    <p:sldLayoutId id="2147483838" r:id="rId7"/>
    <p:sldLayoutId id="2147483812" r:id="rId8"/>
    <p:sldLayoutId id="2147483822" r:id="rId9"/>
    <p:sldLayoutId id="2147483823" r:id="rId10"/>
    <p:sldLayoutId id="2147483824" r:id="rId11"/>
    <p:sldLayoutId id="2147483825" r:id="rId12"/>
    <p:sldLayoutId id="2147483827" r:id="rId13"/>
    <p:sldLayoutId id="2147483815" r:id="rId14"/>
    <p:sldLayoutId id="2147483816" r:id="rId1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p:txStyles>
    <p:titleStyle>
      <a:lvl1pPr algn="l" defTabSz="914400" rtl="0" eaLnBrk="1" latinLnBrk="0" hangingPunct="1">
        <a:lnSpc>
          <a:spcPct val="100000"/>
        </a:lnSpc>
        <a:spcBef>
          <a:spcPct val="0"/>
        </a:spcBef>
        <a:buNone/>
        <a:defRPr sz="2800" b="1" u="none" kern="1200" baseline="0">
          <a:solidFill>
            <a:srgbClr val="F39A1E"/>
          </a:solidFill>
          <a:latin typeface="+mj-lt"/>
          <a:ea typeface="+mj-ea"/>
          <a:cs typeface="Arial"/>
        </a:defRPr>
      </a:lvl1pPr>
    </p:titleStyle>
    <p:bodyStyle>
      <a:lvl1pPr marL="271463" indent="-271463" algn="l" defTabSz="914400" rtl="0" eaLnBrk="1" latinLnBrk="0" hangingPunct="1">
        <a:lnSpc>
          <a:spcPct val="90000"/>
        </a:lnSpc>
        <a:spcBef>
          <a:spcPts val="1200"/>
        </a:spcBef>
        <a:buFont typeface="Arial" panose="020B0604020202020204" pitchFamily="34" charset="0"/>
        <a:buChar char="•"/>
        <a:defRPr lang="zh-TW" altLang="en-US" sz="2000" b="1" kern="1200" baseline="0" dirty="0" smtClean="0">
          <a:solidFill>
            <a:schemeClr val="tx1"/>
          </a:solidFill>
          <a:latin typeface="+mj-lt"/>
          <a:ea typeface="+mn-ea"/>
          <a:cs typeface="Arial"/>
        </a:defRPr>
      </a:lvl1pPr>
      <a:lvl2pPr marL="804863" indent="-358775" algn="l" defTabSz="914400" rtl="0" eaLnBrk="1" latinLnBrk="0" hangingPunct="1">
        <a:lnSpc>
          <a:spcPct val="90000"/>
        </a:lnSpc>
        <a:spcBef>
          <a:spcPts val="900"/>
        </a:spcBef>
        <a:buFont typeface="Calibri Light" panose="020F0302020204030204" pitchFamily="34" charset="0"/>
        <a:buChar char="–"/>
        <a:defRPr sz="1600" b="1" kern="1200" baseline="0">
          <a:solidFill>
            <a:schemeClr val="tx1"/>
          </a:solidFill>
          <a:latin typeface="+mj-lt"/>
          <a:ea typeface="+mn-ea"/>
          <a:cs typeface="Arial"/>
        </a:defRPr>
      </a:lvl2pPr>
      <a:lvl3pPr marL="1077913" indent="-174625" algn="l" defTabSz="914400" rtl="0" eaLnBrk="1" latinLnBrk="0" hangingPunct="1">
        <a:lnSpc>
          <a:spcPct val="90000"/>
        </a:lnSpc>
        <a:spcBef>
          <a:spcPts val="600"/>
        </a:spcBef>
        <a:buFont typeface="Arial" panose="020B0604020202020204" pitchFamily="34" charset="0"/>
        <a:buChar char="-"/>
        <a:defRPr sz="1200" kern="1200" baseline="0">
          <a:solidFill>
            <a:schemeClr val="tx1"/>
          </a:solidFill>
          <a:latin typeface="+mj-lt"/>
          <a:ea typeface="+mn-ea"/>
          <a:cs typeface="Arial"/>
        </a:defRPr>
      </a:lvl3pPr>
      <a:lvl4pPr marL="1257300" indent="-177800" algn="l" defTabSz="914400" rtl="0" eaLnBrk="1" latinLnBrk="0" hangingPunct="1">
        <a:lnSpc>
          <a:spcPct val="90000"/>
        </a:lnSpc>
        <a:spcBef>
          <a:spcPts val="500"/>
        </a:spcBef>
        <a:buFont typeface="Arial" panose="020B0604020202020204" pitchFamily="34" charset="0"/>
        <a:buChar char="•"/>
        <a:defRPr sz="1200" kern="1200" baseline="0">
          <a:solidFill>
            <a:schemeClr val="tx1"/>
          </a:solidFill>
          <a:latin typeface="+mj-lt"/>
          <a:ea typeface="+mn-ea"/>
          <a:cs typeface="Arial"/>
        </a:defRPr>
      </a:lvl4pPr>
      <a:lvl5pPr marL="1435100" indent="-177800" algn="l" defTabSz="914400" rtl="0" eaLnBrk="1" latinLnBrk="0" hangingPunct="1">
        <a:lnSpc>
          <a:spcPct val="90000"/>
        </a:lnSpc>
        <a:spcBef>
          <a:spcPts val="500"/>
        </a:spcBef>
        <a:buFont typeface="Arial" panose="020B0604020202020204" pitchFamily="34" charset="0"/>
        <a:buChar char="-"/>
        <a:defRPr sz="1100" kern="1200" baseline="0">
          <a:solidFill>
            <a:schemeClr val="tx1"/>
          </a:solidFill>
          <a:latin typeface="+mj-lt"/>
          <a:ea typeface="+mn-ea"/>
          <a:cs typeface="Arial"/>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556">
          <p15:clr>
            <a:srgbClr val="F26B43"/>
          </p15:clr>
        </p15:guide>
        <p15:guide id="2" orient="horz" pos="3833">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0666" y="440300"/>
            <a:ext cx="8422669" cy="786638"/>
          </a:xfrm>
          <a:prstGeom prst="rect">
            <a:avLst/>
          </a:prstGeom>
        </p:spPr>
        <p:txBody>
          <a:bodyPr vert="horz" lIns="0" tIns="0" rIns="0" bIns="0" rtlCol="0" anchor="t" anchorCtr="0">
            <a:normAutofit/>
          </a:bodyPr>
          <a:lstStyle/>
          <a:p>
            <a:r>
              <a:rPr lang="en-US" dirty="0"/>
              <a:t>Click to edit Master title style</a:t>
            </a:r>
          </a:p>
        </p:txBody>
      </p:sp>
      <p:sp>
        <p:nvSpPr>
          <p:cNvPr id="3" name="Text Placeholder 2"/>
          <p:cNvSpPr>
            <a:spLocks noGrp="1"/>
          </p:cNvSpPr>
          <p:nvPr>
            <p:ph type="body" idx="1"/>
          </p:nvPr>
        </p:nvSpPr>
        <p:spPr>
          <a:xfrm>
            <a:off x="360666" y="1275756"/>
            <a:ext cx="8422668" cy="3287911"/>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8505524" y="4802634"/>
            <a:ext cx="277811" cy="108000"/>
          </a:xfrm>
          <a:prstGeom prst="rect">
            <a:avLst/>
          </a:prstGeom>
        </p:spPr>
        <p:txBody>
          <a:bodyPr vert="horz" lIns="0" tIns="0" rIns="0" bIns="0" rtlCol="0" anchor="ctr"/>
          <a:lstStyle>
            <a:lvl1pPr algn="r">
              <a:defRPr sz="600">
                <a:solidFill>
                  <a:schemeClr val="tx1">
                    <a:tint val="75000"/>
                  </a:schemeClr>
                </a:solidFill>
                <a:latin typeface="+mj-lt"/>
              </a:defRPr>
            </a:lvl1pPr>
          </a:lstStyle>
          <a:p>
            <a:fld id="{0AEF9A4B-07C9-404C-9053-A3A2AC3AD5D6}" type="slidenum">
              <a:rPr lang="en-GB" smtClean="0"/>
              <a:pPr/>
              <a:t>‹#›</a:t>
            </a:fld>
            <a:endParaRPr lang="en-GB" dirty="0"/>
          </a:p>
        </p:txBody>
      </p:sp>
    </p:spTree>
    <p:extLst>
      <p:ext uri="{BB962C8B-B14F-4D97-AF65-F5344CB8AC3E}">
        <p14:creationId xmlns:p14="http://schemas.microsoft.com/office/powerpoint/2010/main" val="922213064"/>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Lst>
  <p:hf hdr="0"/>
  <p:txStyles>
    <p:titleStyle>
      <a:lvl1pPr algn="l" defTabSz="685617" rtl="0" eaLnBrk="1" latinLnBrk="0" hangingPunct="1">
        <a:lnSpc>
          <a:spcPct val="82000"/>
        </a:lnSpc>
        <a:spcBef>
          <a:spcPct val="0"/>
        </a:spcBef>
        <a:buNone/>
        <a:defRPr sz="2699" b="1" kern="1200">
          <a:solidFill>
            <a:schemeClr val="tx1"/>
          </a:solidFill>
          <a:latin typeface="+mj-lt"/>
          <a:ea typeface="+mj-ea"/>
          <a:cs typeface="+mj-cs"/>
        </a:defRPr>
      </a:lvl1pPr>
    </p:titleStyle>
    <p:bodyStyle>
      <a:lvl1pPr marL="203543" indent="-203543" algn="l" defTabSz="685617" rtl="0" eaLnBrk="1" latinLnBrk="0" hangingPunct="1">
        <a:lnSpc>
          <a:spcPct val="90000"/>
        </a:lnSpc>
        <a:spcBef>
          <a:spcPts val="900"/>
        </a:spcBef>
        <a:buFont typeface="Arial" panose="020B0604020202020204" pitchFamily="34" charset="0"/>
        <a:buChar char="•"/>
        <a:defRPr sz="1949" kern="1200">
          <a:solidFill>
            <a:schemeClr val="tx1"/>
          </a:solidFill>
          <a:latin typeface="+mn-lt"/>
          <a:ea typeface="+mn-ea"/>
          <a:cs typeface="+mn-cs"/>
        </a:defRPr>
      </a:lvl1pPr>
      <a:lvl2pPr marL="603486" indent="-269009" algn="l" defTabSz="685617" rtl="0" eaLnBrk="1" latinLnBrk="0" hangingPunct="1">
        <a:lnSpc>
          <a:spcPct val="90000"/>
        </a:lnSpc>
        <a:spcBef>
          <a:spcPts val="675"/>
        </a:spcBef>
        <a:buFont typeface="Calibri Light" panose="020F0302020204030204" pitchFamily="34" charset="0"/>
        <a:buChar char="–"/>
        <a:defRPr sz="1500" kern="1200">
          <a:solidFill>
            <a:schemeClr val="tx1"/>
          </a:solidFill>
          <a:latin typeface="+mn-lt"/>
          <a:ea typeface="+mn-ea"/>
          <a:cs typeface="+mn-cs"/>
        </a:defRPr>
      </a:lvl2pPr>
      <a:lvl3pPr marL="808219" indent="-130934" algn="l" defTabSz="685617" rtl="0" eaLnBrk="1" latinLnBrk="0" hangingPunct="1">
        <a:lnSpc>
          <a:spcPct val="90000"/>
        </a:lnSpc>
        <a:spcBef>
          <a:spcPts val="450"/>
        </a:spcBef>
        <a:buFont typeface="Arial" panose="020B0604020202020204" pitchFamily="34" charset="0"/>
        <a:buChar char="-"/>
        <a:defRPr sz="1050" kern="1200">
          <a:solidFill>
            <a:schemeClr val="tx1"/>
          </a:solidFill>
          <a:latin typeface="+mn-lt"/>
          <a:ea typeface="+mn-ea"/>
          <a:cs typeface="+mn-cs"/>
        </a:defRPr>
      </a:lvl3pPr>
      <a:lvl4pPr marL="942724" indent="-133314" algn="l" defTabSz="685617" rtl="0" eaLnBrk="1" latinLnBrk="0" hangingPunct="1">
        <a:lnSpc>
          <a:spcPct val="90000"/>
        </a:lnSpc>
        <a:spcBef>
          <a:spcPts val="375"/>
        </a:spcBef>
        <a:buFont typeface="Arial" panose="020B0604020202020204" pitchFamily="34" charset="0"/>
        <a:buChar char="•"/>
        <a:defRPr sz="900" kern="1200">
          <a:solidFill>
            <a:schemeClr val="tx1"/>
          </a:solidFill>
          <a:latin typeface="+mn-lt"/>
          <a:ea typeface="+mn-ea"/>
          <a:cs typeface="+mn-cs"/>
        </a:defRPr>
      </a:lvl4pPr>
      <a:lvl5pPr marL="1076038" indent="-133314" algn="l" defTabSz="685617" rtl="0" eaLnBrk="1" latinLnBrk="0" hangingPunct="1">
        <a:lnSpc>
          <a:spcPct val="90000"/>
        </a:lnSpc>
        <a:spcBef>
          <a:spcPts val="375"/>
        </a:spcBef>
        <a:buFont typeface="Arial" panose="020B0604020202020204" pitchFamily="34" charset="0"/>
        <a:buChar char="-"/>
        <a:defRPr sz="825" kern="1200">
          <a:solidFill>
            <a:schemeClr val="tx1"/>
          </a:solidFill>
          <a:latin typeface="+mn-lt"/>
          <a:ea typeface="+mn-ea"/>
          <a:cs typeface="+mn-cs"/>
        </a:defRPr>
      </a:lvl5pPr>
      <a:lvl6pPr marL="1885447"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56"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064"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873" indent="-171404" algn="l" defTabSz="685617"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17" rtl="0" eaLnBrk="1" latinLnBrk="0" hangingPunct="1">
        <a:defRPr sz="1350" kern="1200">
          <a:solidFill>
            <a:schemeClr val="tx1"/>
          </a:solidFill>
          <a:latin typeface="+mn-lt"/>
          <a:ea typeface="+mn-ea"/>
          <a:cs typeface="+mn-cs"/>
        </a:defRPr>
      </a:lvl1pPr>
      <a:lvl2pPr marL="342809" algn="l" defTabSz="685617" rtl="0" eaLnBrk="1" latinLnBrk="0" hangingPunct="1">
        <a:defRPr sz="1350" kern="1200">
          <a:solidFill>
            <a:schemeClr val="tx1"/>
          </a:solidFill>
          <a:latin typeface="+mn-lt"/>
          <a:ea typeface="+mn-ea"/>
          <a:cs typeface="+mn-cs"/>
        </a:defRPr>
      </a:lvl2pPr>
      <a:lvl3pPr marL="685617" algn="l" defTabSz="685617" rtl="0" eaLnBrk="1" latinLnBrk="0" hangingPunct="1">
        <a:defRPr sz="1350" kern="1200">
          <a:solidFill>
            <a:schemeClr val="tx1"/>
          </a:solidFill>
          <a:latin typeface="+mn-lt"/>
          <a:ea typeface="+mn-ea"/>
          <a:cs typeface="+mn-cs"/>
        </a:defRPr>
      </a:lvl3pPr>
      <a:lvl4pPr marL="1028426" algn="l" defTabSz="685617" rtl="0" eaLnBrk="1" latinLnBrk="0" hangingPunct="1">
        <a:defRPr sz="1350" kern="1200">
          <a:solidFill>
            <a:schemeClr val="tx1"/>
          </a:solidFill>
          <a:latin typeface="+mn-lt"/>
          <a:ea typeface="+mn-ea"/>
          <a:cs typeface="+mn-cs"/>
        </a:defRPr>
      </a:lvl4pPr>
      <a:lvl5pPr marL="1371234" algn="l" defTabSz="685617" rtl="0" eaLnBrk="1" latinLnBrk="0" hangingPunct="1">
        <a:defRPr sz="1350" kern="1200">
          <a:solidFill>
            <a:schemeClr val="tx1"/>
          </a:solidFill>
          <a:latin typeface="+mn-lt"/>
          <a:ea typeface="+mn-ea"/>
          <a:cs typeface="+mn-cs"/>
        </a:defRPr>
      </a:lvl5pPr>
      <a:lvl6pPr marL="1714043" algn="l" defTabSz="685617" rtl="0" eaLnBrk="1" latinLnBrk="0" hangingPunct="1">
        <a:defRPr sz="1350" kern="1200">
          <a:solidFill>
            <a:schemeClr val="tx1"/>
          </a:solidFill>
          <a:latin typeface="+mn-lt"/>
          <a:ea typeface="+mn-ea"/>
          <a:cs typeface="+mn-cs"/>
        </a:defRPr>
      </a:lvl6pPr>
      <a:lvl7pPr marL="2056851" algn="l" defTabSz="685617" rtl="0" eaLnBrk="1" latinLnBrk="0" hangingPunct="1">
        <a:defRPr sz="1350" kern="1200">
          <a:solidFill>
            <a:schemeClr val="tx1"/>
          </a:solidFill>
          <a:latin typeface="+mn-lt"/>
          <a:ea typeface="+mn-ea"/>
          <a:cs typeface="+mn-cs"/>
        </a:defRPr>
      </a:lvl7pPr>
      <a:lvl8pPr marL="2399660" algn="l" defTabSz="685617" rtl="0" eaLnBrk="1" latinLnBrk="0" hangingPunct="1">
        <a:defRPr sz="1350" kern="1200">
          <a:solidFill>
            <a:schemeClr val="tx1"/>
          </a:solidFill>
          <a:latin typeface="+mn-lt"/>
          <a:ea typeface="+mn-ea"/>
          <a:cs typeface="+mn-cs"/>
        </a:defRPr>
      </a:lvl8pPr>
      <a:lvl9pPr marL="2742468" algn="l" defTabSz="685617"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3">
          <p15:clr>
            <a:srgbClr val="F26B43"/>
          </p15:clr>
        </p15:guide>
        <p15:guide id="2" pos="5443">
          <p15:clr>
            <a:srgbClr val="F26B43"/>
          </p15:clr>
        </p15:guide>
        <p15:guide id="3" orient="horz" pos="582">
          <p15:clr>
            <a:srgbClr val="F26B43"/>
          </p15:clr>
        </p15:guide>
        <p15:guide id="4" orient="horz" pos="1071">
          <p15:clr>
            <a:srgbClr val="F26B43"/>
          </p15:clr>
        </p15:guide>
        <p15:guide id="5" orient="horz" pos="3833">
          <p15:clr>
            <a:srgbClr val="F26B43"/>
          </p15:clr>
        </p15:guide>
        <p15:guide id="6" orient="horz" pos="1164">
          <p15:clr>
            <a:srgbClr val="F26B43"/>
          </p15:clr>
        </p15:guide>
        <p15:guide id="7" pos="7379">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s://www.3gpp.org/ftp/tsg_ran/TSG_RAN/TSGR_102/Docs/RP-234055.zip" TargetMode="Externa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ran/TSG_RAN/TSGR_103/Docs/RP-240774.zip" TargetMode="External"/><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ran/TSG_RAN/TSGR_102/Docs/RP-234055.zip" TargetMode="External"/><Relationship Id="rId2" Type="http://schemas.openxmlformats.org/officeDocument/2006/relationships/hyperlink" Target="https://www.3gpp.org/ftp/tsg_ran/TSG_RAN/TSGR_103/Docs/RP-240774.zip" TargetMode="Externa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altLang="zh-CN" dirty="0"/>
              <a:t>Rel-19 AI Mobility – RAN4 Scope</a:t>
            </a:r>
            <a:endParaRPr lang="en-US" i="1" dirty="0">
              <a:solidFill>
                <a:schemeClr val="tx1"/>
              </a:solidFill>
            </a:endParaRPr>
          </a:p>
        </p:txBody>
      </p:sp>
      <p:sp>
        <p:nvSpPr>
          <p:cNvPr id="6" name="Slide Number Placeholder 5"/>
          <p:cNvSpPr>
            <a:spLocks noGrp="1"/>
          </p:cNvSpPr>
          <p:nvPr>
            <p:ph type="sldNum" sz="quarter" idx="12"/>
          </p:nvPr>
        </p:nvSpPr>
        <p:spPr/>
        <p:txBody>
          <a:bodyPr/>
          <a:lstStyle/>
          <a:p>
            <a:fld id="{0AEF9A4B-07C9-404C-9053-A3A2AC3AD5D6}" type="slidenum">
              <a:rPr lang="en-GB" smtClean="0"/>
              <a:pPr/>
              <a:t>1</a:t>
            </a:fld>
            <a:endParaRPr lang="en-GB"/>
          </a:p>
        </p:txBody>
      </p:sp>
      <p:sp>
        <p:nvSpPr>
          <p:cNvPr id="7" name="Text Placeholder 6"/>
          <p:cNvSpPr>
            <a:spLocks noGrp="1"/>
          </p:cNvSpPr>
          <p:nvPr>
            <p:ph type="body" sz="quarter" idx="13"/>
          </p:nvPr>
        </p:nvSpPr>
        <p:spPr/>
        <p:txBody>
          <a:bodyPr/>
          <a:lstStyle/>
          <a:p>
            <a:r>
              <a:rPr lang="en-US" sz="1350" dirty="0"/>
              <a:t>MediaTek Inc.</a:t>
            </a:r>
          </a:p>
        </p:txBody>
      </p:sp>
      <p:sp>
        <p:nvSpPr>
          <p:cNvPr id="3" name="TextBox 2"/>
          <p:cNvSpPr txBox="1"/>
          <p:nvPr/>
        </p:nvSpPr>
        <p:spPr>
          <a:xfrm>
            <a:off x="377819" y="302595"/>
            <a:ext cx="8405517" cy="490628"/>
          </a:xfrm>
          <a:prstGeom prst="rect">
            <a:avLst/>
          </a:prstGeom>
        </p:spPr>
        <p:txBody>
          <a:bodyPr wrap="square" lIns="0" tIns="0" rIns="0" bIns="0" rtlCol="0">
            <a:noAutofit/>
          </a:bodyPr>
          <a:lstStyle/>
          <a:p>
            <a:pPr>
              <a:tabLst>
                <a:tab pos="8397620" algn="r"/>
              </a:tabLst>
            </a:pPr>
            <a:r>
              <a:rPr lang="en-US" altLang="zh-TW" sz="1350" b="1" dirty="0">
                <a:latin typeface="+mj-lt"/>
              </a:rPr>
              <a:t>3GPP TSG-RAN WG4 Meeting # 112</a:t>
            </a:r>
            <a:r>
              <a:rPr lang="en-US" altLang="zh-TW" sz="1350" b="1">
                <a:latin typeface="+mj-lt"/>
              </a:rPr>
              <a:t>	R4-2412462</a:t>
            </a:r>
            <a:endParaRPr lang="en-US" altLang="zh-TW" sz="1350" b="1" dirty="0">
              <a:highlight>
                <a:srgbClr val="FFFF00"/>
              </a:highlight>
              <a:latin typeface="+mj-lt"/>
            </a:endParaRPr>
          </a:p>
          <a:p>
            <a:pPr>
              <a:tabLst>
                <a:tab pos="8397620" algn="r"/>
              </a:tabLst>
            </a:pPr>
            <a:r>
              <a:rPr lang="en-US" altLang="zh-TW" sz="1350" b="1" dirty="0">
                <a:latin typeface="+mj-lt"/>
              </a:rPr>
              <a:t>Maastricht, Netherlands, 19th – 23th Aug, 2024</a:t>
            </a:r>
            <a:r>
              <a:rPr lang="en-US" altLang="zh-TW" sz="1350" dirty="0"/>
              <a:t>	Agenda Item 11</a:t>
            </a:r>
          </a:p>
        </p:txBody>
      </p:sp>
    </p:spTree>
    <p:extLst>
      <p:ext uri="{BB962C8B-B14F-4D97-AF65-F5344CB8AC3E}">
        <p14:creationId xmlns:p14="http://schemas.microsoft.com/office/powerpoint/2010/main" val="20108965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61254-AA88-6C52-441B-0C33FF21AC7A}"/>
              </a:ext>
            </a:extLst>
          </p:cNvPr>
          <p:cNvSpPr>
            <a:spLocks noGrp="1"/>
          </p:cNvSpPr>
          <p:nvPr>
            <p:ph type="title"/>
          </p:nvPr>
        </p:nvSpPr>
        <p:spPr/>
        <p:txBody>
          <a:bodyPr/>
          <a:lstStyle/>
          <a:p>
            <a:r>
              <a:rPr lang="en-US" altLang="zh-TW" dirty="0"/>
              <a:t>Background</a:t>
            </a:r>
            <a:endParaRPr lang="zh-TW" altLang="en-US" dirty="0"/>
          </a:p>
        </p:txBody>
      </p:sp>
      <p:sp>
        <p:nvSpPr>
          <p:cNvPr id="3" name="Content Placeholder 2">
            <a:extLst>
              <a:ext uri="{FF2B5EF4-FFF2-40B4-BE49-F238E27FC236}">
                <a16:creationId xmlns:a16="http://schemas.microsoft.com/office/drawing/2014/main" id="{161BCC19-ED63-6ECF-4F47-64EDD0E96FFB}"/>
              </a:ext>
            </a:extLst>
          </p:cNvPr>
          <p:cNvSpPr>
            <a:spLocks noGrp="1"/>
          </p:cNvSpPr>
          <p:nvPr>
            <p:ph idx="1"/>
          </p:nvPr>
        </p:nvSpPr>
        <p:spPr>
          <a:xfrm>
            <a:off x="360666" y="1275756"/>
            <a:ext cx="4211334" cy="3287911"/>
          </a:xfrm>
        </p:spPr>
        <p:txBody>
          <a:bodyPr/>
          <a:lstStyle/>
          <a:p>
            <a:r>
              <a:rPr lang="en-US" altLang="zh-TW" sz="1800" dirty="0"/>
              <a:t>In the current WID </a:t>
            </a:r>
            <a:r>
              <a:rPr lang="en-US" altLang="zh-TW" sz="1800" dirty="0">
                <a:hlinkClick r:id="rId2"/>
              </a:rPr>
              <a:t>RP-234055</a:t>
            </a:r>
            <a:r>
              <a:rPr lang="en-US" altLang="zh-TW" sz="1800" dirty="0"/>
              <a:t>, </a:t>
            </a:r>
          </a:p>
          <a:p>
            <a:pPr lvl="1"/>
            <a:r>
              <a:rPr lang="en-US" altLang="zh-TW" sz="1351" dirty="0"/>
              <a:t>All objectives are RAN2-led, except for the last one regarding testability and impact to RRM requirements. </a:t>
            </a:r>
          </a:p>
          <a:p>
            <a:pPr lvl="1"/>
            <a:r>
              <a:rPr lang="en-US" altLang="zh-TW" sz="1351" dirty="0"/>
              <a:t>In Note 2, new RAN4 scope will be confirmed in RP#105. </a:t>
            </a:r>
          </a:p>
          <a:p>
            <a:pPr lvl="1"/>
            <a:r>
              <a:rPr lang="en-US" altLang="zh-TW" sz="1351" dirty="0"/>
              <a:t>TUs for RAN4 have been provided (0.5TU starting from Oct’24 </a:t>
            </a:r>
            <a:r>
              <a:rPr lang="en-US" altLang="zh-TW" sz="1351"/>
              <a:t>to Aug’25)</a:t>
            </a:r>
            <a:endParaRPr lang="en-US" altLang="zh-TW" sz="1351" dirty="0"/>
          </a:p>
          <a:p>
            <a:r>
              <a:rPr lang="en-US" altLang="zh-TW" sz="1600" dirty="0"/>
              <a:t>It is important to align the understanding of RAN4 work scope before Oct’24 RAN4 meeting. Therefore, in this paper we provide our view on this issue.</a:t>
            </a:r>
            <a:endParaRPr lang="zh-TW" altLang="en-US" sz="1600" dirty="0"/>
          </a:p>
        </p:txBody>
      </p:sp>
      <p:sp>
        <p:nvSpPr>
          <p:cNvPr id="4" name="Slide Number Placeholder 3">
            <a:extLst>
              <a:ext uri="{FF2B5EF4-FFF2-40B4-BE49-F238E27FC236}">
                <a16:creationId xmlns:a16="http://schemas.microsoft.com/office/drawing/2014/main" id="{F40A9E3B-721A-B2C1-3BF6-7B8649A6E9F3}"/>
              </a:ext>
            </a:extLst>
          </p:cNvPr>
          <p:cNvSpPr>
            <a:spLocks noGrp="1"/>
          </p:cNvSpPr>
          <p:nvPr>
            <p:ph type="sldNum" sz="quarter" idx="12"/>
          </p:nvPr>
        </p:nvSpPr>
        <p:spPr/>
        <p:txBody>
          <a:bodyPr/>
          <a:lstStyle/>
          <a:p>
            <a:fld id="{0AEF9A4B-07C9-404C-9053-A3A2AC3AD5D6}" type="slidenum">
              <a:rPr lang="en-GB" smtClean="0"/>
              <a:pPr/>
              <a:t>2</a:t>
            </a:fld>
            <a:endParaRPr lang="en-GB"/>
          </a:p>
        </p:txBody>
      </p:sp>
      <p:pic>
        <p:nvPicPr>
          <p:cNvPr id="5" name="Picture 4">
            <a:extLst>
              <a:ext uri="{FF2B5EF4-FFF2-40B4-BE49-F238E27FC236}">
                <a16:creationId xmlns:a16="http://schemas.microsoft.com/office/drawing/2014/main" id="{E477FE74-3CC5-7A86-7144-D214CDB121C7}"/>
              </a:ext>
            </a:extLst>
          </p:cNvPr>
          <p:cNvPicPr>
            <a:picLocks noChangeAspect="1"/>
          </p:cNvPicPr>
          <p:nvPr/>
        </p:nvPicPr>
        <p:blipFill>
          <a:blip r:embed="rId3"/>
          <a:stretch>
            <a:fillRect/>
          </a:stretch>
        </p:blipFill>
        <p:spPr>
          <a:xfrm>
            <a:off x="4756298" y="1032588"/>
            <a:ext cx="4068310" cy="3676582"/>
          </a:xfrm>
          <a:prstGeom prst="rect">
            <a:avLst/>
          </a:prstGeom>
        </p:spPr>
      </p:pic>
    </p:spTree>
    <p:extLst>
      <p:ext uri="{BB962C8B-B14F-4D97-AF65-F5344CB8AC3E}">
        <p14:creationId xmlns:p14="http://schemas.microsoft.com/office/powerpoint/2010/main" val="596010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B34F7-7516-B7E5-FBFB-593488A8D66B}"/>
              </a:ext>
            </a:extLst>
          </p:cNvPr>
          <p:cNvSpPr>
            <a:spLocks noGrp="1"/>
          </p:cNvSpPr>
          <p:nvPr>
            <p:ph type="title"/>
          </p:nvPr>
        </p:nvSpPr>
        <p:spPr/>
        <p:txBody>
          <a:bodyPr/>
          <a:lstStyle/>
          <a:p>
            <a:r>
              <a:rPr lang="en-US" altLang="zh-TW" dirty="0"/>
              <a:t>Discussion [1]</a:t>
            </a:r>
            <a:endParaRPr lang="zh-TW" altLang="en-US" dirty="0"/>
          </a:p>
        </p:txBody>
      </p:sp>
      <p:sp>
        <p:nvSpPr>
          <p:cNvPr id="3" name="Content Placeholder 2">
            <a:extLst>
              <a:ext uri="{FF2B5EF4-FFF2-40B4-BE49-F238E27FC236}">
                <a16:creationId xmlns:a16="http://schemas.microsoft.com/office/drawing/2014/main" id="{E3CC3875-681C-E812-60E3-69DE50C5E55A}"/>
              </a:ext>
            </a:extLst>
          </p:cNvPr>
          <p:cNvSpPr>
            <a:spLocks noGrp="1"/>
          </p:cNvSpPr>
          <p:nvPr>
            <p:ph idx="1"/>
          </p:nvPr>
        </p:nvSpPr>
        <p:spPr/>
        <p:txBody>
          <a:bodyPr/>
          <a:lstStyle/>
          <a:p>
            <a:r>
              <a:rPr lang="en-US" altLang="zh-TW" sz="1600" dirty="0"/>
              <a:t>Regarding the RAN4 aspect mentioned in WID</a:t>
            </a:r>
          </a:p>
          <a:p>
            <a:pPr lvl="1"/>
            <a:r>
              <a:rPr lang="en-US" altLang="zh-TW" sz="1400" b="0" u="sng" dirty="0"/>
              <a:t>Testability and interoperability</a:t>
            </a:r>
            <a:r>
              <a:rPr lang="en-US" altLang="zh-TW" sz="1400" b="0" dirty="0"/>
              <a:t>: These aspects have a deep overlapping with another ongoing WI </a:t>
            </a:r>
            <a:r>
              <a:rPr lang="en-US" altLang="zh-TW" sz="1400" b="0" dirty="0" err="1">
                <a:hlinkClick r:id="rId2"/>
              </a:rPr>
              <a:t>NR_AIML_air</a:t>
            </a:r>
            <a:r>
              <a:rPr lang="en-US" altLang="zh-TW" sz="1400" dirty="0"/>
              <a:t>. It is important to avoid duplicated discussions in both SI and WI. Therefore, for the overlapping part (such as testability, </a:t>
            </a:r>
            <a:r>
              <a:rPr lang="en-US" altLang="zh-TW" sz="1400" b="0" dirty="0"/>
              <a:t>interoperability, </a:t>
            </a:r>
            <a:r>
              <a:rPr lang="en-US" altLang="zh-TW" sz="1400" dirty="0"/>
              <a:t>LCM, … ), we suggest waiting for the conclusions of </a:t>
            </a:r>
            <a:r>
              <a:rPr lang="en-US" altLang="zh-TW" sz="1400" b="0" dirty="0" err="1">
                <a:hlinkClick r:id="rId2"/>
              </a:rPr>
              <a:t>NR_AIML_air</a:t>
            </a:r>
            <a:r>
              <a:rPr lang="en-US" altLang="zh-TW" sz="1400" b="0" dirty="0"/>
              <a:t>.</a:t>
            </a:r>
          </a:p>
          <a:p>
            <a:pPr lvl="1"/>
            <a:r>
              <a:rPr lang="en-US" altLang="zh-TW" sz="1400" b="0" u="sng" dirty="0"/>
              <a:t>RRM impact</a:t>
            </a:r>
            <a:r>
              <a:rPr lang="en-US" altLang="zh-TW" sz="1400" b="0" dirty="0"/>
              <a:t>: All the objectives for potential new functionalities are led by RAN2 now. This implies that RAN4 will not initiate any discussion to introduce new functionalities. Instead, RAN4 should wait for RAN2 conclusions or only discuss based on the LS from RAN2. </a:t>
            </a:r>
          </a:p>
          <a:p>
            <a:endParaRPr lang="en-US" altLang="zh-TW" sz="1800" dirty="0"/>
          </a:p>
          <a:p>
            <a:r>
              <a:rPr lang="en-US" altLang="zh-TW" sz="1600" b="1" dirty="0"/>
              <a:t>Proposal 1: On testability and interoperability, </a:t>
            </a:r>
            <a:r>
              <a:rPr lang="en-US" altLang="zh-TW" sz="1600" b="1" dirty="0" err="1"/>
              <a:t>FS_NR_AIML_Mob</a:t>
            </a:r>
            <a:r>
              <a:rPr lang="en-US" altLang="zh-TW" sz="1600" b="1" dirty="0"/>
              <a:t> should avoid duplicated discussions with </a:t>
            </a:r>
            <a:r>
              <a:rPr lang="en-US" altLang="zh-TW" sz="1600" b="1" dirty="0" err="1"/>
              <a:t>NR_AIML_air</a:t>
            </a:r>
            <a:r>
              <a:rPr lang="en-US" altLang="zh-TW" sz="1600" b="1" dirty="0"/>
              <a:t>.</a:t>
            </a:r>
          </a:p>
          <a:p>
            <a:r>
              <a:rPr lang="en-US" altLang="zh-TW" sz="1600" b="1" dirty="0"/>
              <a:t>Proposal 2: On RRM impact, RAN4 discussions are pending to RAN2 conclusions or LS</a:t>
            </a:r>
            <a:endParaRPr lang="zh-TW" altLang="en-US" sz="1600" b="1" dirty="0"/>
          </a:p>
        </p:txBody>
      </p:sp>
      <p:sp>
        <p:nvSpPr>
          <p:cNvPr id="4" name="Slide Number Placeholder 3">
            <a:extLst>
              <a:ext uri="{FF2B5EF4-FFF2-40B4-BE49-F238E27FC236}">
                <a16:creationId xmlns:a16="http://schemas.microsoft.com/office/drawing/2014/main" id="{E4F202B0-E72D-6678-1DC3-81EB626231B0}"/>
              </a:ext>
            </a:extLst>
          </p:cNvPr>
          <p:cNvSpPr>
            <a:spLocks noGrp="1"/>
          </p:cNvSpPr>
          <p:nvPr>
            <p:ph type="sldNum" sz="quarter" idx="12"/>
          </p:nvPr>
        </p:nvSpPr>
        <p:spPr/>
        <p:txBody>
          <a:bodyPr/>
          <a:lstStyle/>
          <a:p>
            <a:fld id="{0AEF9A4B-07C9-404C-9053-A3A2AC3AD5D6}" type="slidenum">
              <a:rPr lang="en-GB" smtClean="0"/>
              <a:pPr/>
              <a:t>3</a:t>
            </a:fld>
            <a:endParaRPr lang="en-GB"/>
          </a:p>
        </p:txBody>
      </p:sp>
    </p:spTree>
    <p:extLst>
      <p:ext uri="{BB962C8B-B14F-4D97-AF65-F5344CB8AC3E}">
        <p14:creationId xmlns:p14="http://schemas.microsoft.com/office/powerpoint/2010/main" val="8677369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FB34F7-7516-B7E5-FBFB-593488A8D66B}"/>
              </a:ext>
            </a:extLst>
          </p:cNvPr>
          <p:cNvSpPr>
            <a:spLocks noGrp="1"/>
          </p:cNvSpPr>
          <p:nvPr>
            <p:ph type="title"/>
          </p:nvPr>
        </p:nvSpPr>
        <p:spPr/>
        <p:txBody>
          <a:bodyPr/>
          <a:lstStyle/>
          <a:p>
            <a:r>
              <a:rPr lang="en-US" altLang="zh-TW" dirty="0"/>
              <a:t>Discussion [1]</a:t>
            </a:r>
            <a:endParaRPr lang="zh-TW" altLang="en-US" dirty="0"/>
          </a:p>
        </p:txBody>
      </p:sp>
      <p:sp>
        <p:nvSpPr>
          <p:cNvPr id="3" name="Content Placeholder 2">
            <a:extLst>
              <a:ext uri="{FF2B5EF4-FFF2-40B4-BE49-F238E27FC236}">
                <a16:creationId xmlns:a16="http://schemas.microsoft.com/office/drawing/2014/main" id="{E3CC3875-681C-E812-60E3-69DE50C5E55A}"/>
              </a:ext>
            </a:extLst>
          </p:cNvPr>
          <p:cNvSpPr>
            <a:spLocks noGrp="1"/>
          </p:cNvSpPr>
          <p:nvPr>
            <p:ph idx="1"/>
          </p:nvPr>
        </p:nvSpPr>
        <p:spPr/>
        <p:txBody>
          <a:bodyPr/>
          <a:lstStyle/>
          <a:p>
            <a:r>
              <a:rPr lang="en-US" altLang="zh-TW" sz="1600" dirty="0"/>
              <a:t>Regarding the RAN4 aspect mentioned in WID (cont’d)</a:t>
            </a:r>
          </a:p>
          <a:p>
            <a:pPr lvl="1"/>
            <a:r>
              <a:rPr lang="en-US" altLang="zh-TW" sz="1400" b="0" u="sng" dirty="0"/>
              <a:t>New RAN4 work</a:t>
            </a:r>
            <a:r>
              <a:rPr lang="en-US" altLang="zh-TW" sz="1400" b="0" dirty="0"/>
              <a:t>: Based on above understanding, there 2 main directions for RAN4-initiated works</a:t>
            </a:r>
            <a:endParaRPr lang="en-US" altLang="zh-TW" sz="1200" b="0" dirty="0"/>
          </a:p>
          <a:p>
            <a:pPr lvl="2"/>
            <a:r>
              <a:rPr lang="en-US" altLang="zh-TW" sz="1200" b="1" dirty="0"/>
              <a:t>Non-overlapping parts in testability and interoperability.</a:t>
            </a:r>
          </a:p>
          <a:p>
            <a:pPr lvl="3"/>
            <a:r>
              <a:rPr lang="en-US" altLang="zh-TW" sz="1200" dirty="0"/>
              <a:t>In our view, many of the testability conclusions from AI/ML-BM can be re-used. One potential difference is that the BM discussions in </a:t>
            </a:r>
            <a:r>
              <a:rPr lang="en-US" altLang="zh-TW" sz="1200" b="0" dirty="0" err="1">
                <a:hlinkClick r:id="rId2"/>
              </a:rPr>
              <a:t>NR_AIML_air</a:t>
            </a:r>
            <a:r>
              <a:rPr lang="en-US" altLang="zh-TW" sz="1200" b="0" dirty="0">
                <a:hlinkClick r:id="rId2"/>
              </a:rPr>
              <a:t> </a:t>
            </a:r>
            <a:r>
              <a:rPr lang="en-US" altLang="zh-TW" sz="1200" dirty="0"/>
              <a:t>focuses on FR2, while </a:t>
            </a:r>
            <a:r>
              <a:rPr lang="en-US" altLang="zh-TW" sz="1200" dirty="0" err="1">
                <a:hlinkClick r:id="rId3"/>
              </a:rPr>
              <a:t>FS_NR_AIML_Mob</a:t>
            </a:r>
            <a:r>
              <a:rPr lang="en-US" altLang="zh-TW" sz="1200" dirty="0">
                <a:hlinkClick r:id="rId3"/>
              </a:rPr>
              <a:t> </a:t>
            </a:r>
            <a:r>
              <a:rPr lang="en-US" altLang="zh-TW" sz="1200" dirty="0"/>
              <a:t>covers both FR1 and FR2. Therefore, some FR1-specific testability issue may need to be discussed.</a:t>
            </a:r>
          </a:p>
          <a:p>
            <a:pPr lvl="2"/>
            <a:r>
              <a:rPr lang="en-US" altLang="zh-TW" sz="1200" b="1" dirty="0"/>
              <a:t>Potential new RAN-led objective: Smart UE Measurement</a:t>
            </a:r>
          </a:p>
          <a:p>
            <a:pPr lvl="3"/>
            <a:r>
              <a:rPr lang="en-US" altLang="zh-TW" sz="1200" b="0" dirty="0"/>
              <a:t>From the real field experience, UE may be configured with many inter/RAT-frequency layers to be measured. However, in many cases, UE can only detect cells in only few frequency layers. </a:t>
            </a:r>
          </a:p>
          <a:p>
            <a:pPr lvl="3"/>
            <a:r>
              <a:rPr lang="en-US" altLang="zh-TW" sz="1200" b="0" dirty="0"/>
              <a:t>It would be very beneficial to consider some smart UE behavior to prioritize the frequency layers to be measured. E.g., UE can learn to recognize the </a:t>
            </a:r>
            <a:r>
              <a:rPr lang="en-US" altLang="zh-TW" sz="1200" dirty="0"/>
              <a:t>local </a:t>
            </a:r>
            <a:r>
              <a:rPr lang="en-US" altLang="zh-TW" sz="1200" b="0" dirty="0"/>
              <a:t>environments with the help of AI/ML modules. Next time when UE encounters the same local area, UE can leverage the previous experience to spend the time/power of measurement on the right frequency layers. The detail of how to prioritize can be left to RAN4 discussions.</a:t>
            </a:r>
          </a:p>
          <a:p>
            <a:r>
              <a:rPr lang="en-US" altLang="zh-TW" sz="1600" b="1" dirty="0"/>
              <a:t>Proposal 3: RAN4 or RANP to identify the non-overlapping aspects to </a:t>
            </a:r>
            <a:r>
              <a:rPr lang="en-US" altLang="zh-TW" sz="1600" b="1" dirty="0" err="1"/>
              <a:t>NR_AIML_air</a:t>
            </a:r>
            <a:r>
              <a:rPr lang="en-US" altLang="zh-TW" sz="1600" b="1" dirty="0"/>
              <a:t> . So that RAN4 can start the corresponding discussions.</a:t>
            </a:r>
          </a:p>
          <a:p>
            <a:r>
              <a:rPr lang="en-US" altLang="zh-TW" sz="1600" b="1" dirty="0"/>
              <a:t>Proposal 4: Consider introducing a new RAN4-led objective of smart UE measurement to prioritize the inter-</a:t>
            </a:r>
            <a:r>
              <a:rPr lang="en-US" altLang="zh-TW" sz="1600" b="1" dirty="0" err="1"/>
              <a:t>freq</a:t>
            </a:r>
            <a:r>
              <a:rPr lang="en-US" altLang="zh-TW" sz="1600" b="1" dirty="0"/>
              <a:t>/RAT layers with the help of AI/ML.</a:t>
            </a:r>
            <a:endParaRPr lang="zh-TW" altLang="en-US" sz="1600" b="1" dirty="0"/>
          </a:p>
          <a:p>
            <a:pPr lvl="3"/>
            <a:endParaRPr lang="en-US" altLang="zh-TW" sz="1200" b="0" dirty="0"/>
          </a:p>
          <a:p>
            <a:endParaRPr lang="zh-TW" altLang="en-US" sz="1800" dirty="0"/>
          </a:p>
        </p:txBody>
      </p:sp>
      <p:sp>
        <p:nvSpPr>
          <p:cNvPr id="4" name="Slide Number Placeholder 3">
            <a:extLst>
              <a:ext uri="{FF2B5EF4-FFF2-40B4-BE49-F238E27FC236}">
                <a16:creationId xmlns:a16="http://schemas.microsoft.com/office/drawing/2014/main" id="{E4F202B0-E72D-6678-1DC3-81EB626231B0}"/>
              </a:ext>
            </a:extLst>
          </p:cNvPr>
          <p:cNvSpPr>
            <a:spLocks noGrp="1"/>
          </p:cNvSpPr>
          <p:nvPr>
            <p:ph type="sldNum" sz="quarter" idx="12"/>
          </p:nvPr>
        </p:nvSpPr>
        <p:spPr/>
        <p:txBody>
          <a:bodyPr/>
          <a:lstStyle/>
          <a:p>
            <a:fld id="{0AEF9A4B-07C9-404C-9053-A3A2AC3AD5D6}" type="slidenum">
              <a:rPr lang="en-GB" smtClean="0"/>
              <a:pPr/>
              <a:t>4</a:t>
            </a:fld>
            <a:endParaRPr lang="en-GB"/>
          </a:p>
        </p:txBody>
      </p:sp>
    </p:spTree>
    <p:extLst>
      <p:ext uri="{BB962C8B-B14F-4D97-AF65-F5344CB8AC3E}">
        <p14:creationId xmlns:p14="http://schemas.microsoft.com/office/powerpoint/2010/main" val="1953392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93BA99-CD57-41C0-9EC9-CAB5A5DB8D88}"/>
              </a:ext>
            </a:extLst>
          </p:cNvPr>
          <p:cNvSpPr>
            <a:spLocks noGrp="1"/>
          </p:cNvSpPr>
          <p:nvPr>
            <p:ph type="title"/>
          </p:nvPr>
        </p:nvSpPr>
        <p:spPr/>
        <p:txBody>
          <a:bodyPr/>
          <a:lstStyle/>
          <a:p>
            <a:r>
              <a:rPr lang="en-US" altLang="zh-TW" dirty="0"/>
              <a:t>Summary</a:t>
            </a:r>
            <a:endParaRPr lang="en-US" dirty="0"/>
          </a:p>
        </p:txBody>
      </p:sp>
      <p:sp>
        <p:nvSpPr>
          <p:cNvPr id="3" name="Content Placeholder 2">
            <a:extLst>
              <a:ext uri="{FF2B5EF4-FFF2-40B4-BE49-F238E27FC236}">
                <a16:creationId xmlns:a16="http://schemas.microsoft.com/office/drawing/2014/main" id="{29341C6C-44FF-4950-8E5A-D293353AAD53}"/>
              </a:ext>
            </a:extLst>
          </p:cNvPr>
          <p:cNvSpPr>
            <a:spLocks noGrp="1"/>
          </p:cNvSpPr>
          <p:nvPr>
            <p:ph idx="1"/>
          </p:nvPr>
        </p:nvSpPr>
        <p:spPr>
          <a:xfrm>
            <a:off x="360667" y="1086802"/>
            <a:ext cx="8422668" cy="3615843"/>
          </a:xfrm>
        </p:spPr>
        <p:txBody>
          <a:bodyPr/>
          <a:lstStyle/>
          <a:p>
            <a:r>
              <a:rPr lang="en-US" altLang="zh-TW" sz="1800" b="1" dirty="0"/>
              <a:t>Proposal 1: On testability and interoperability, </a:t>
            </a:r>
            <a:r>
              <a:rPr lang="en-US" altLang="zh-TW" sz="1800" b="1" dirty="0" err="1"/>
              <a:t>FS_NR_AIML_Mob</a:t>
            </a:r>
            <a:r>
              <a:rPr lang="en-US" altLang="zh-TW" sz="1800" b="1" dirty="0"/>
              <a:t> should avoid duplicated discussions with </a:t>
            </a:r>
            <a:r>
              <a:rPr lang="en-US" altLang="zh-TW" sz="1800" b="1" dirty="0" err="1"/>
              <a:t>NR_AIML_air</a:t>
            </a:r>
            <a:r>
              <a:rPr lang="en-US" altLang="zh-TW" sz="1800" b="1" dirty="0"/>
              <a:t>.</a:t>
            </a:r>
          </a:p>
          <a:p>
            <a:r>
              <a:rPr lang="en-US" altLang="zh-TW" sz="1800" b="1" dirty="0"/>
              <a:t>Proposal 2: On RRM impact, RAN4 discussions are pending to RAN2 conclusions or LS</a:t>
            </a:r>
          </a:p>
          <a:p>
            <a:r>
              <a:rPr lang="en-US" altLang="zh-TW" sz="1800" b="1" dirty="0"/>
              <a:t>Proposal 3: RAN4 or RANP to identify the non-overlapping aspects to </a:t>
            </a:r>
            <a:r>
              <a:rPr lang="en-US" altLang="zh-TW" sz="1800" b="1" dirty="0" err="1"/>
              <a:t>NR_AIML_air</a:t>
            </a:r>
            <a:r>
              <a:rPr lang="en-US" altLang="zh-TW" sz="1800" b="1" dirty="0"/>
              <a:t> . So that RAN4 can start the corresponding discussions.</a:t>
            </a:r>
          </a:p>
          <a:p>
            <a:r>
              <a:rPr lang="en-US" altLang="zh-TW" sz="1800" b="1" dirty="0"/>
              <a:t>Proposal 4: Consider introducing a new RAN4-led objective of smart UE measurement to prioritize the inter-</a:t>
            </a:r>
            <a:r>
              <a:rPr lang="en-US" altLang="zh-TW" sz="1800" b="1" dirty="0" err="1"/>
              <a:t>freq</a:t>
            </a:r>
            <a:r>
              <a:rPr lang="en-US" altLang="zh-TW" sz="1800" b="1" dirty="0"/>
              <a:t>/RAT layers with the help of AI/ML.</a:t>
            </a:r>
            <a:endParaRPr lang="zh-TW" altLang="en-US" sz="1800" b="1" dirty="0"/>
          </a:p>
          <a:p>
            <a:endParaRPr lang="zh-TW" altLang="en-US" sz="1800" b="1" dirty="0"/>
          </a:p>
        </p:txBody>
      </p:sp>
      <p:sp>
        <p:nvSpPr>
          <p:cNvPr id="4" name="Slide Number Placeholder 3">
            <a:extLst>
              <a:ext uri="{FF2B5EF4-FFF2-40B4-BE49-F238E27FC236}">
                <a16:creationId xmlns:a16="http://schemas.microsoft.com/office/drawing/2014/main" id="{8FB8E5D3-1CC3-475C-9E00-AD431A9F6343}"/>
              </a:ext>
            </a:extLst>
          </p:cNvPr>
          <p:cNvSpPr>
            <a:spLocks noGrp="1"/>
          </p:cNvSpPr>
          <p:nvPr>
            <p:ph type="sldNum" sz="quarter" idx="12"/>
          </p:nvPr>
        </p:nvSpPr>
        <p:spPr/>
        <p:txBody>
          <a:bodyPr/>
          <a:lstStyle/>
          <a:p>
            <a:fld id="{0AEF9A4B-07C9-404C-9053-A3A2AC3AD5D6}" type="slidenum">
              <a:rPr lang="en-GB" smtClean="0"/>
              <a:pPr/>
              <a:t>5</a:t>
            </a:fld>
            <a:endParaRPr lang="en-GB"/>
          </a:p>
        </p:txBody>
      </p:sp>
    </p:spTree>
    <p:extLst>
      <p:ext uri="{BB962C8B-B14F-4D97-AF65-F5344CB8AC3E}">
        <p14:creationId xmlns:p14="http://schemas.microsoft.com/office/powerpoint/2010/main" val="5876768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Thank you!</a:t>
            </a:r>
          </a:p>
        </p:txBody>
      </p:sp>
      <p:sp>
        <p:nvSpPr>
          <p:cNvPr id="4" name="Slide Number Placeholder 3"/>
          <p:cNvSpPr>
            <a:spLocks noGrp="1"/>
          </p:cNvSpPr>
          <p:nvPr>
            <p:ph type="sldNum" sz="quarter" idx="12"/>
          </p:nvPr>
        </p:nvSpPr>
        <p:spPr/>
        <p:txBody>
          <a:bodyPr/>
          <a:lstStyle/>
          <a:p>
            <a:fld id="{0AEF9A4B-07C9-404C-9053-A3A2AC3AD5D6}" type="slidenum">
              <a:rPr lang="en-GB" smtClean="0"/>
              <a:pPr/>
              <a:t>6</a:t>
            </a:fld>
            <a:endParaRPr lang="en-GB"/>
          </a:p>
        </p:txBody>
      </p:sp>
    </p:spTree>
    <p:extLst>
      <p:ext uri="{BB962C8B-B14F-4D97-AF65-F5344CB8AC3E}">
        <p14:creationId xmlns:p14="http://schemas.microsoft.com/office/powerpoint/2010/main" val="755332386"/>
      </p:ext>
    </p:extLst>
  </p:cSld>
  <p:clrMapOvr>
    <a:masterClrMapping/>
  </p:clrMapOvr>
</p:sld>
</file>

<file path=ppt/theme/theme1.xml><?xml version="1.0" encoding="utf-8"?>
<a:theme xmlns:a="http://schemas.openxmlformats.org/drawingml/2006/main" name="1_MediaTek">
  <a:themeElements>
    <a:clrScheme name="Mediatek_color">
      <a:dk1>
        <a:srgbClr val="353630"/>
      </a:dk1>
      <a:lt1>
        <a:sysClr val="window" lastClr="FFFFFF"/>
      </a:lt1>
      <a:dk2>
        <a:srgbClr val="9FA4A6"/>
      </a:dk2>
      <a:lt2>
        <a:srgbClr val="FE9B1E"/>
      </a:lt2>
      <a:accent1>
        <a:srgbClr val="FFCA05"/>
      </a:accent1>
      <a:accent2>
        <a:srgbClr val="69BE28"/>
      </a:accent2>
      <a:accent3>
        <a:srgbClr val="00A1DE"/>
      </a:accent3>
      <a:accent4>
        <a:srgbClr val="FF1E3C"/>
      </a:accent4>
      <a:accent5>
        <a:srgbClr val="036639"/>
      </a:accent5>
      <a:accent6>
        <a:srgbClr val="1717A3"/>
      </a:accent6>
      <a:hlink>
        <a:srgbClr val="00A1DE"/>
      </a:hlink>
      <a:folHlink>
        <a:srgbClr val="4472C4"/>
      </a:folHlink>
    </a:clrScheme>
    <a:fontScheme name="Mediatek_Calibri">
      <a:majorFont>
        <a:latin typeface="Calibri"/>
        <a:ea typeface="Microsoft YaHei"/>
        <a:cs typeface=""/>
      </a:majorFont>
      <a:minorFont>
        <a:latin typeface="Calibri"/>
        <a:ea typeface="Microsoft YaHei"/>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_PowerPoint_Template_16x9_Confidential C.pptx" id="{E05E9CFF-51AF-4C8E-A476-D0BC1B0CDD70}" vid="{000EB521-2583-4B01-9CB6-B4A22A53B841}"/>
    </a:ext>
  </a:extLst>
</a:theme>
</file>

<file path=ppt/theme/theme2.xml><?xml version="1.0" encoding="utf-8"?>
<a:theme xmlns:a="http://schemas.openxmlformats.org/drawingml/2006/main" name="MediaTek_PPT_Template_16x9_Internal Use">
  <a:themeElements>
    <a:clrScheme name="MediaTek">
      <a:dk1>
        <a:sysClr val="windowText" lastClr="000000"/>
      </a:dk1>
      <a:lt1>
        <a:sysClr val="window" lastClr="FFFFFF"/>
      </a:lt1>
      <a:dk2>
        <a:srgbClr val="F39A1E"/>
      </a:dk2>
      <a:lt2>
        <a:srgbClr val="E7E6E6"/>
      </a:lt2>
      <a:accent1>
        <a:srgbClr val="69BE28"/>
      </a:accent1>
      <a:accent2>
        <a:srgbClr val="D71F85"/>
      </a:accent2>
      <a:accent3>
        <a:srgbClr val="00A1DE"/>
      </a:accent3>
      <a:accent4>
        <a:srgbClr val="F39A1E"/>
      </a:accent4>
      <a:accent5>
        <a:srgbClr val="FED100"/>
      </a:accent5>
      <a:accent6>
        <a:srgbClr val="353630"/>
      </a:accent6>
      <a:hlink>
        <a:srgbClr val="00A1DE"/>
      </a:hlink>
      <a:folHlink>
        <a:srgbClr val="D71F85"/>
      </a:folHlink>
    </a:clrScheme>
    <a:fontScheme name="MediaTek">
      <a:majorFont>
        <a:latin typeface="Calibri"/>
        <a:ea typeface=""/>
        <a:cs typeface=""/>
      </a:majorFont>
      <a:minorFont>
        <a:latin typeface="Calibri Light"/>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wrap="none" lIns="0" tIns="0" rIns="0" bIns="0">
        <a:noAutofit/>
      </a:bodyPr>
      <a:lstStyle>
        <a:defPPr>
          <a:defRPr dirty="0" smtClean="0"/>
        </a:defPPr>
      </a:lstStyle>
    </a:txDef>
  </a:objectDefaults>
  <a:extraClrSchemeLst/>
  <a:extLst>
    <a:ext uri="{05A4C25C-085E-4340-85A3-A5531E510DB2}">
      <thm15:themeFamily xmlns:thm15="http://schemas.microsoft.com/office/thememl/2012/main" name="MediaTek Light.pptm" id="{1260BEE3-90CA-4854-9CB8-527F3BDFDF20}" vid="{4FE67AC8-4504-43FF-A03C-3E2D8B01E59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Mediatek_color">
    <a:dk1>
      <a:srgbClr val="353630"/>
    </a:dk1>
    <a:lt1>
      <a:sysClr val="window" lastClr="FFFFFF"/>
    </a:lt1>
    <a:dk2>
      <a:srgbClr val="9FA4A6"/>
    </a:dk2>
    <a:lt2>
      <a:srgbClr val="FE9B1E"/>
    </a:lt2>
    <a:accent1>
      <a:srgbClr val="FFCA05"/>
    </a:accent1>
    <a:accent2>
      <a:srgbClr val="69BE28"/>
    </a:accent2>
    <a:accent3>
      <a:srgbClr val="00A1DE"/>
    </a:accent3>
    <a:accent4>
      <a:srgbClr val="FF1E3C"/>
    </a:accent4>
    <a:accent5>
      <a:srgbClr val="036639"/>
    </a:accent5>
    <a:accent6>
      <a:srgbClr val="1717A3"/>
    </a:accent6>
    <a:hlink>
      <a:srgbClr val="00A1DE"/>
    </a:hlink>
    <a:folHlink>
      <a:srgbClr val="4472C4"/>
    </a:folHlink>
  </a:clrScheme>
</a:themeOverride>
</file>

<file path=ppt/theme/themeOverride2.xml><?xml version="1.0" encoding="utf-8"?>
<a:themeOverride xmlns:a="http://schemas.openxmlformats.org/drawingml/2006/main">
  <a:clrScheme name="Mediatek_color">
    <a:dk1>
      <a:srgbClr val="353630"/>
    </a:dk1>
    <a:lt1>
      <a:sysClr val="window" lastClr="FFFFFF"/>
    </a:lt1>
    <a:dk2>
      <a:srgbClr val="9FA4A6"/>
    </a:dk2>
    <a:lt2>
      <a:srgbClr val="FE9B1E"/>
    </a:lt2>
    <a:accent1>
      <a:srgbClr val="FFCA05"/>
    </a:accent1>
    <a:accent2>
      <a:srgbClr val="69BE28"/>
    </a:accent2>
    <a:accent3>
      <a:srgbClr val="00A1DE"/>
    </a:accent3>
    <a:accent4>
      <a:srgbClr val="FF1E3C"/>
    </a:accent4>
    <a:accent5>
      <a:srgbClr val="036639"/>
    </a:accent5>
    <a:accent6>
      <a:srgbClr val="1717A3"/>
    </a:accent6>
    <a:hlink>
      <a:srgbClr val="00A1DE"/>
    </a:hlink>
    <a:folHlink>
      <a:srgbClr val="4472C4"/>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5A004ED79B2D748AF35C725206F9DCB" ma:contentTypeVersion="0" ma:contentTypeDescription="Create a new document." ma:contentTypeScope="" ma:versionID="4dee9ca8c2fc49b780f8ec29b9033aa2">
  <xsd:schema xmlns:xsd="http://www.w3.org/2001/XMLSchema" xmlns:xs="http://www.w3.org/2001/XMLSchema" xmlns:p="http://schemas.microsoft.com/office/2006/metadata/properties" targetNamespace="http://schemas.microsoft.com/office/2006/metadata/properties" ma:root="true" ma:fieldsID="1b05d82d297216baf5b26c55225140df">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B290066-2FD5-4238-86DC-2E79CF94F98C}">
  <ds:schemaRefs>
    <ds:schemaRef ds:uri="http://schemas.microsoft.com/office/2006/documentManagement/types"/>
    <ds:schemaRef ds:uri="http://purl.org/dc/terms/"/>
    <ds:schemaRef ds:uri="http://www.w3.org/XML/1998/namespace"/>
    <ds:schemaRef ds:uri="http://schemas.openxmlformats.org/package/2006/metadata/core-properties"/>
    <ds:schemaRef ds:uri="http://purl.org/dc/elements/1.1/"/>
    <ds:schemaRef ds:uri="http://purl.org/dc/dcmitype/"/>
    <ds:schemaRef ds:uri="http://schemas.microsoft.com/office/infopath/2007/PartnerControls"/>
    <ds:schemaRef ds:uri="http://schemas.microsoft.com/office/2006/metadata/properties"/>
  </ds:schemaRefs>
</ds:datastoreItem>
</file>

<file path=customXml/itemProps2.xml><?xml version="1.0" encoding="utf-8"?>
<ds:datastoreItem xmlns:ds="http://schemas.openxmlformats.org/officeDocument/2006/customXml" ds:itemID="{5045EA8B-AEFD-4CAB-A80B-5A2161D51A87}">
  <ds:schemaRefs>
    <ds:schemaRef ds:uri="http://schemas.microsoft.com/sharepoint/v3/contenttype/forms"/>
  </ds:schemaRefs>
</ds:datastoreItem>
</file>

<file path=customXml/itemProps3.xml><?xml version="1.0" encoding="utf-8"?>
<ds:datastoreItem xmlns:ds="http://schemas.openxmlformats.org/officeDocument/2006/customXml" ds:itemID="{EF5E3E9B-71D6-45A3-ACD0-FAE1E77417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Confidential C</Template>
  <TotalTime>45694</TotalTime>
  <Words>667</Words>
  <Application>Microsoft Office PowerPoint</Application>
  <PresentationFormat>On-screen Show (16:9)</PresentationFormat>
  <Paragraphs>39</Paragraphs>
  <Slides>6</Slides>
  <Notes>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6</vt:i4>
      </vt:variant>
    </vt:vector>
  </HeadingPairs>
  <TitlesOfParts>
    <vt:vector size="14" baseType="lpstr">
      <vt:lpstr>Microsoft YaHei</vt:lpstr>
      <vt:lpstr>Riona Sans Regular</vt:lpstr>
      <vt:lpstr>Arial</vt:lpstr>
      <vt:lpstr>Calibri</vt:lpstr>
      <vt:lpstr>Calibri Light</vt:lpstr>
      <vt:lpstr>Wingdings</vt:lpstr>
      <vt:lpstr>1_MediaTek</vt:lpstr>
      <vt:lpstr>MediaTek_PPT_Template_16x9_Internal Use</vt:lpstr>
      <vt:lpstr>Rel-19 AI Mobility – RAN4 Scope</vt:lpstr>
      <vt:lpstr>Background</vt:lpstr>
      <vt:lpstr>Discussion [1]</vt:lpstr>
      <vt:lpstr>Discussion [1]</vt:lpstr>
      <vt:lpstr>Summary</vt:lpstr>
      <vt:lpstr>Thank you!</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Mediatek_Yuanyuan</dc:creator>
  <cp:keywords>Confidential C</cp:keywords>
  <cp:lastModifiedBy>MTK - Ato Yu</cp:lastModifiedBy>
  <cp:revision>141</cp:revision>
  <dcterms:created xsi:type="dcterms:W3CDTF">2024-01-08T01:12:05Z</dcterms:created>
  <dcterms:modified xsi:type="dcterms:W3CDTF">2024-08-09T11:27:21Z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0x01010025A004ED79B2D748AF35C725206F9DCB</vt:lpwstr>
  </property>
  <property fmtid="{D5CDD505-2E9C-101B-9397-08002B2CF9AE}" pid="3" name="ExpireDate">
    <vt:lpwstr>Permanent</vt:lpwstr>
  </property>
  <property fmtid="{D5CDD505-2E9C-101B-9397-08002B2CF9AE}" pid="4" name="Publisher">
    <vt:lpwstr>Carmen Kuo (郭建伶)</vt:lpwstr>
  </property>
  <property fmtid="{D5CDD505-2E9C-101B-9397-08002B2CF9AE}" pid="5" name="MSIP_Label_83bcef13-7cac-433f-ba1d-47a323951816_Enabled">
    <vt:lpwstr>true</vt:lpwstr>
  </property>
  <property fmtid="{D5CDD505-2E9C-101B-9397-08002B2CF9AE}" pid="6" name="MSIP_Label_83bcef13-7cac-433f-ba1d-47a323951816_SetDate">
    <vt:lpwstr>2024-07-31T05:56:18Z</vt:lpwstr>
  </property>
  <property fmtid="{D5CDD505-2E9C-101B-9397-08002B2CF9AE}" pid="7" name="MSIP_Label_83bcef13-7cac-433f-ba1d-47a323951816_Method">
    <vt:lpwstr>Privileged</vt:lpwstr>
  </property>
  <property fmtid="{D5CDD505-2E9C-101B-9397-08002B2CF9AE}" pid="8" name="MSIP_Label_83bcef13-7cac-433f-ba1d-47a323951816_Name">
    <vt:lpwstr>MTK_Unclassified</vt:lpwstr>
  </property>
  <property fmtid="{D5CDD505-2E9C-101B-9397-08002B2CF9AE}" pid="9" name="MSIP_Label_83bcef13-7cac-433f-ba1d-47a323951816_SiteId">
    <vt:lpwstr>a7687ede-7a6b-4ef6-bace-642f677fbe31</vt:lpwstr>
  </property>
  <property fmtid="{D5CDD505-2E9C-101B-9397-08002B2CF9AE}" pid="10" name="MSIP_Label_83bcef13-7cac-433f-ba1d-47a323951816_ActionId">
    <vt:lpwstr>de00032e-b030-4992-90e4-c0f82a755148</vt:lpwstr>
  </property>
  <property fmtid="{D5CDD505-2E9C-101B-9397-08002B2CF9AE}" pid="11" name="MSIP_Label_83bcef13-7cac-433f-ba1d-47a323951816_ContentBits">
    <vt:lpwstr>0</vt:lpwstr>
  </property>
</Properties>
</file>