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934" r:id="rId5"/>
    <p:sldId id="1022" r:id="rId6"/>
    <p:sldId id="1023" r:id="rId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1DAE9"/>
    <a:srgbClr val="FFFFFF"/>
    <a:srgbClr val="1E9657"/>
    <a:srgbClr val="72AF2F"/>
    <a:srgbClr val="F0F3F8"/>
    <a:srgbClr val="B1D254"/>
    <a:srgbClr val="FF3300"/>
    <a:srgbClr val="00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9" autoAdjust="0"/>
    <p:restoredTop sz="95441" autoAdjust="0"/>
  </p:normalViewPr>
  <p:slideViewPr>
    <p:cSldViewPr snapToGrid="0">
      <p:cViewPr varScale="1">
        <p:scale>
          <a:sx n="114" d="100"/>
          <a:sy n="114" d="100"/>
        </p:scale>
        <p:origin x="912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WF on band n28 full band duplexer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8224" y="4717686"/>
            <a:ext cx="999858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Apple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830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#110bis	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Changsha, China, 15</a:t>
            </a:r>
            <a:r>
              <a:rPr lang="en-US" altLang="zh-CN" sz="14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– 19</a:t>
            </a:r>
            <a:r>
              <a:rPr lang="en-US" altLang="zh-CN" sz="14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April, 2024</a:t>
            </a:r>
          </a:p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5.19.2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6C137E4E-98BE-F9D1-7A1A-F6A359D96E24}"/>
              </a:ext>
            </a:extLst>
          </p:cNvPr>
          <p:cNvSpPr txBox="1"/>
          <p:nvPr/>
        </p:nvSpPr>
        <p:spPr>
          <a:xfrm>
            <a:off x="6169290" y="274551"/>
            <a:ext cx="5830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R4-2406708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A60885-53CF-B577-5071-D51C5AEC9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04693"/>
            <a:ext cx="10972800" cy="5084955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-"/>
            </a:pPr>
            <a:r>
              <a:rPr lang="en-US" dirty="0"/>
              <a:t>Based on agreements from RAN4 #110 [1], RAN4 has discussed proposals on how to specify PC2 operation in band n28 [2-5]</a:t>
            </a:r>
          </a:p>
          <a:p>
            <a:pPr lvl="1">
              <a:buFontTx/>
              <a:buChar char="-"/>
            </a:pPr>
            <a:r>
              <a:rPr lang="en-US" dirty="0"/>
              <a:t>The industry demand to enable full-band duplexer operation in band n28 is recognized</a:t>
            </a:r>
          </a:p>
          <a:p>
            <a:pPr>
              <a:buFontTx/>
              <a:buChar char="-"/>
            </a:pPr>
            <a:r>
              <a:rPr lang="en-US" dirty="0"/>
              <a:t>RAN4 recommends the following for RAN consideration during the RAN #104 meeting:</a:t>
            </a:r>
          </a:p>
          <a:p>
            <a:pPr lvl="1">
              <a:buFontTx/>
              <a:buChar char="-"/>
            </a:pPr>
            <a:r>
              <a:rPr lang="en-US" dirty="0"/>
              <a:t>To conclude the Rel-18 FDD HPUE work without specifying PC2 requirements for band n28</a:t>
            </a:r>
          </a:p>
          <a:p>
            <a:pPr lvl="1">
              <a:buFontTx/>
              <a:buChar char="-"/>
            </a:pPr>
            <a:r>
              <a:rPr lang="en-US" dirty="0"/>
              <a:t>To initiate new Rel-19 spectrum effort to enable the band 28/n28 full-band duplexer architecture in NR PC2/PC3 and LTE PC3 requirements</a:t>
            </a:r>
          </a:p>
          <a:p>
            <a:pPr lvl="2">
              <a:buFontTx/>
              <a:buChar char="-"/>
            </a:pPr>
            <a:r>
              <a:rPr lang="en-US" dirty="0"/>
              <a:t>TBD whether this is done in one or two work items</a:t>
            </a:r>
          </a:p>
          <a:p>
            <a:pPr lvl="1">
              <a:buFontTx/>
              <a:buChar char="-"/>
            </a:pPr>
            <a:r>
              <a:rPr lang="en-US" dirty="0"/>
              <a:t>This work will include effort to specify new NR CBWs for band n28 </a:t>
            </a:r>
          </a:p>
          <a:p>
            <a:pPr lvl="1">
              <a:buFontTx/>
              <a:buChar char="-"/>
            </a:pPr>
            <a:r>
              <a:rPr lang="en-US" dirty="0"/>
              <a:t>Efforts shall be made to introduce requirements accommodating dual duplexer and full band duplexer</a:t>
            </a:r>
          </a:p>
          <a:p>
            <a:pPr lvl="2">
              <a:buFontTx/>
              <a:buChar char="-"/>
            </a:pPr>
            <a:r>
              <a:rPr lang="en-US" dirty="0"/>
              <a:t>RAN4 to discuss whether a single set of requirements for 1Tx NR PC2 is feasible</a:t>
            </a:r>
          </a:p>
          <a:p>
            <a:pPr lvl="1">
              <a:buFontTx/>
              <a:buChar char="-"/>
            </a:pPr>
            <a:r>
              <a:rPr lang="en-US" dirty="0"/>
              <a:t>Release independence of NR requirements to [Rel-15] is anticipated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96F0CC-F267-12FB-2868-CC6DAF7DC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A-MPR and related issues for band n28</a:t>
            </a:r>
          </a:p>
        </p:txBody>
      </p:sp>
    </p:spTree>
    <p:extLst>
      <p:ext uri="{BB962C8B-B14F-4D97-AF65-F5344CB8AC3E}">
        <p14:creationId xmlns:p14="http://schemas.microsoft.com/office/powerpoint/2010/main" val="1233428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A60885-53CF-B577-5071-D51C5AEC98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/>
              <a:t>[1]	R4-2403629, “WF on HPUE for FDD bands,” China Unicom, Skyworks</a:t>
            </a:r>
          </a:p>
          <a:p>
            <a:pPr marL="0" indent="0">
              <a:buNone/>
            </a:pPr>
            <a:r>
              <a:rPr lang="en-US" sz="1800" dirty="0"/>
              <a:t>[2]	R4-2404193, “On HPUE for NR FDD bands,” Apple</a:t>
            </a:r>
          </a:p>
          <a:p>
            <a:pPr marL="0" indent="0">
              <a:buNone/>
            </a:pPr>
            <a:r>
              <a:rPr lang="en-US" sz="1800" dirty="0"/>
              <a:t>[3]	R4-2404878, “Remaining issues for FDD HPUE A-MPR,” Huawei, </a:t>
            </a:r>
            <a:r>
              <a:rPr lang="en-US" sz="1800" dirty="0" err="1"/>
              <a:t>HiSilicon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[4]	R4-2405712, “PC2 A-MPR for bands n7 and n28,” Qualcomm</a:t>
            </a:r>
          </a:p>
          <a:p>
            <a:pPr marL="0" indent="0">
              <a:buNone/>
            </a:pPr>
            <a:r>
              <a:rPr lang="en-US" sz="1800" dirty="0"/>
              <a:t>[5]	R4-2405962, “n28 NS_17 PC2,” Skyworks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96F0CC-F267-12FB-2868-CC6DAF7DC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4973143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C68143-B530-4487-9EA7-5BCC5970B48F}">
  <ds:schemaRefs>
    <ds:schemaRef ds:uri="a915fe38-2618-47b6-8303-829fb71466d5"/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23d77754-4ccc-4c57-9291-cab09e81894a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383890</TotalTime>
  <Words>274</Words>
  <Application>Microsoft Macintosh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微软雅黑</vt:lpstr>
      <vt:lpstr>Arial</vt:lpstr>
      <vt:lpstr>Arial Black</vt:lpstr>
      <vt:lpstr>Calibri</vt:lpstr>
      <vt:lpstr>Times New Roman</vt:lpstr>
      <vt:lpstr>3gpp</vt:lpstr>
      <vt:lpstr>WF on band n28 full band duplexer</vt:lpstr>
      <vt:lpstr>A-MPR and related issues for band n28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Toliy Ioffe</cp:lastModifiedBy>
  <cp:revision>2830</cp:revision>
  <cp:lastPrinted>2016-09-15T08:31:35Z</cp:lastPrinted>
  <dcterms:created xsi:type="dcterms:W3CDTF">2009-11-27T05:15:11Z</dcterms:created>
  <dcterms:modified xsi:type="dcterms:W3CDTF">2024-04-18T07:41:43Z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(3)YHKvlQ2eYweDskIRqiJi2erQO9qGVDh4tzn817uhd38z79gnL83R86vR2PDb6yjBxD7V9TuU
oE6cKLcnwtbWj0VhOcIq0PbItqYWYY6rwkSJGdLeNalnieFwCUoi0YcTEc9ciS83zfHXm31A
QV6NnprDR/1EetMbbos6CLxInOL3DCy5+GZ72zk1lV2tOaSKMyNNQ+O7VLABgrp0yxbpiShx
6KsyDwr4cbZ3HO37Sh</vt:lpwstr>
  </property>
  <property fmtid="{D5CDD505-2E9C-101B-9397-08002B2CF9AE}" pid="11" name="_2015_ms_pID_7253431">
    <vt:lpwstr>ioJ1f3einbdZ4yOyFplZ4Rs4HcjGMRu4Q+kmROP6d13W54078Vjsfp
Nhg8mW8h5zw+rIjOg7YEVL0IOU3QPKka9MzemVU51GGfYcgoT5dWIA5OzaEWoaoLJYXp5e08
LQ/DbTv26Z0hNARmP6X4fZJkU0xj9AiUN2384VADhO/p644Uafu05PdBk5E9RSFGj6BzdSUT
w/IOKedStfibCIs95MvG0xjYLGcghaxsAQkz</vt:lpwstr>
  </property>
  <property fmtid="{D5CDD505-2E9C-101B-9397-08002B2CF9AE}" pid="12" name="_2015_ms_pID_7253432">
    <vt:lpwstr>RA==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1713221533</vt:lpwstr>
  </property>
</Properties>
</file>