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6A789-B368-DC9B-6BFE-F32AE26722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0273-4A90-8586-2E89-878A7D799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6BFB6-C9E0-24B7-98A9-39D49D72F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9D60B-FD9C-44D9-D322-41D008602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164A4-A770-6DCD-72F9-6BA79264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3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70D81-DE11-ADBC-0E98-26B5272B9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4C400-7B96-36D5-9606-F77F813E2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E322E-D88A-18D9-62E2-4E6E75A5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43BE2-E549-86B3-9A46-D161C810D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7AF5F-EB1C-2F6A-296F-DA86DB20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7362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BCC2E5-98AD-998B-D138-9D0508EFC8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0E8E2-A7C0-34DB-C6E0-1F8574C07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BAE5A-799E-13A1-FEF2-8E53C98B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8A1BD-5C34-C8DD-C3F3-2BBC9F70E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7F4AB-A00D-751E-2341-93B54827C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47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349F2-7CEB-D56C-7599-B25D03EDF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F57B1-52FA-6AF5-F7EB-EF99C6CDA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2A7EF-980F-ACEE-9DAC-3C5236E2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915D1-6E8D-83FF-58BB-6382E142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0595A-6D78-3AB5-70FF-1254399D7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960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95C4C-9502-5D94-30CB-3F50C2DDD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093A2B-249B-0656-2D30-CA057B2F9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05F8A-10F4-0FFB-54D8-ACF081ECD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B365F-9D81-6465-543C-EF2FDB95A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BC557-7447-F8E3-4029-14ABE3DF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269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3D99F-5CF1-CECD-2E18-8C153F831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DC1F7-AF7B-6BFE-547E-3F2FED245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D4658-BB2B-AF9B-66B4-FB1FE23ADE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9CE18-D6FF-B59F-A7DD-E51632B66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4A3B6-B824-8EAE-5F06-9466FFB12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4B0E4-3E03-7A54-3F0F-C9FD381F2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4593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3FCAB-2052-8B13-CC44-3D712734B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BF96F-F498-C552-7F30-61B90CBA1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93AD46-E36B-8A85-AA6F-08477A6BF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90A03C-26FC-E8B9-3A0C-CA034E655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8BA2B5-03E4-B6BE-E7A3-E69E366BCD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B50385-80A6-ED1E-2DC4-80AC19DFA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D48F57-9693-5A8B-99D6-DEAECD775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D50103-DF29-70E4-BE2D-0DF9B059B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0477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9BA12-9635-4661-5A32-98E72B215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23F6B-6B1B-944E-E25A-FFDFA8B29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9131E-7007-6540-24D6-B572EA36B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0C807-DCBC-683C-CA38-0106FA815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843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DB2634-24FC-CDD9-16B0-543F0C5A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C5047B-E049-CB21-1F45-32145541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90B79A-4061-562E-B393-8A1F62087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81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26D43-B846-2854-43ED-6E9544AD1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DA3AF-47E8-DC9B-E646-EDB9BC659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C1FAEC-38C4-7FA3-820B-3E8C549F9C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9A756-A278-BA72-8BF5-57D5ADD2F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69BAB-AD3D-DF46-8C6F-D5141620E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C44098-1446-DE02-C64F-11EB5DB3A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851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419E-4582-322E-84A6-A27BD9EDA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059243-2450-D11D-30AE-3B7015D57F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6676D1-9605-F692-1020-1E40069857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98316-2374-6110-CF53-D0135E976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1177CB-DA45-373C-FA49-DE4BF718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2F7A56-32CD-89FD-33FA-F49824352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730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305C65-B5FF-63EC-5A20-0AD0C44A4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8D2793-47BC-40B5-7162-6400092E5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56A96-1C66-F401-B25C-DFA898549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D93EF-FDB6-5E25-0E27-DCF08379AE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E488A-2FC4-85F5-5209-02C8F77D57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448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F60077-36AF-FAC9-B3B5-6D53811847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69766"/>
            <a:ext cx="10363200" cy="1470025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Clarification on the band-ordering based approach</a:t>
            </a:r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E2EB974-25BF-CCAA-C07B-2238AA91E5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3740" y="3773790"/>
            <a:ext cx="3864079" cy="640895"/>
          </a:xfrm>
        </p:spPr>
        <p:txBody>
          <a:bodyPr/>
          <a:lstStyle/>
          <a:p>
            <a:r>
              <a:rPr lang="en-US" sz="2400" dirty="0"/>
              <a:t> MediaTek Inc.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838E786-3CFC-F4A3-BCDF-069178DA0B1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3GPP TSG-RAN WG4 Meeting #108	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Toulouse, France, August 21 – August 25, 2023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Agenda Item: 8.23.4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C39B17-C3C2-52CA-CE6C-5C2589B4F3F6}"/>
              </a:ext>
            </a:extLst>
          </p:cNvPr>
          <p:cNvSpPr txBox="1"/>
          <p:nvPr/>
        </p:nvSpPr>
        <p:spPr>
          <a:xfrm>
            <a:off x="9615948" y="254886"/>
            <a:ext cx="1661652" cy="307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R4-2314900</a:t>
            </a:r>
            <a:endParaRPr lang="sv-SE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D756D3-2EC1-6F02-3335-1D0A0CD321DE}"/>
              </a:ext>
            </a:extLst>
          </p:cNvPr>
          <p:cNvSpPr txBox="1"/>
          <p:nvPr/>
        </p:nvSpPr>
        <p:spPr>
          <a:xfrm>
            <a:off x="9615948" y="562355"/>
            <a:ext cx="20549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Rev of R4-2314859</a:t>
            </a:r>
            <a:endParaRPr lang="sv-SE" sz="1050" dirty="0"/>
          </a:p>
        </p:txBody>
      </p:sp>
    </p:spTree>
    <p:extLst>
      <p:ext uri="{BB962C8B-B14F-4D97-AF65-F5344CB8AC3E}">
        <p14:creationId xmlns:p14="http://schemas.microsoft.com/office/powerpoint/2010/main" val="2364466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A1B82A2C-B018-42F3-0419-97FD660AB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214092"/>
            <a:ext cx="5384800" cy="32981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D7AF4E4D-EB6D-5C22-83C2-AD90E22BBAA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Per-Tx-chain-based switching representation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196EB0A-B081-E198-D0CB-4BAA7FDD5081}"/>
              </a:ext>
            </a:extLst>
          </p:cNvPr>
          <p:cNvSpPr txBox="1">
            <a:spLocks/>
          </p:cNvSpPr>
          <p:nvPr/>
        </p:nvSpPr>
        <p:spPr bwMode="auto">
          <a:xfrm>
            <a:off x="6197600" y="1600206"/>
            <a:ext cx="5384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order of four bands in the signaling indicates a per-tx-chain-based switching</a:t>
            </a: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Chain#1, band A (switch-from) switched to band C (switch-to)</a:t>
            </a: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Chain#2, band B (switch-from) switched to band D (switch-to)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048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2E5E7E70-7146-BE59-219D-4A0408667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0753" y="1294975"/>
            <a:ext cx="9189772" cy="361156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D9F795-B531-8676-A4CD-AAB27269A257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415BA8-7D55-64EC-920F-54D59AA33F12}"/>
              </a:ext>
            </a:extLst>
          </p:cNvPr>
          <p:cNvSpPr txBox="1">
            <a:spLocks/>
          </p:cNvSpPr>
          <p:nvPr/>
        </p:nvSpPr>
        <p:spPr bwMode="auto">
          <a:xfrm>
            <a:off x="609601" y="254973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Example: UE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D322B-892B-6754-3DF6-0299B727DBFF}"/>
              </a:ext>
            </a:extLst>
          </p:cNvPr>
          <p:cNvSpPr txBox="1"/>
          <p:nvPr/>
        </p:nvSpPr>
        <p:spPr>
          <a:xfrm>
            <a:off x="1709884" y="4962860"/>
            <a:ext cx="91897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Helvetica" panose="020B0604020202020204" pitchFamily="34" charset="0"/>
              </a:rPr>
              <a:t>UE may report the optional band ordering approach if the preferred Tx switching has an improved switching period compared with the base line (i.e., </a:t>
            </a:r>
            <a:r>
              <a:rPr lang="en-GB" sz="1600" dirty="0">
                <a:latin typeface="Helvetica" panose="020B0604020202020204" pitchFamily="34" charset="0"/>
              </a:rPr>
              <a:t>max(</a:t>
            </a:r>
            <a:r>
              <a:rPr lang="en-GB" sz="1600" dirty="0" err="1"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switch_A</a:t>
            </a:r>
            <a:r>
              <a:rPr lang="en-GB" sz="1600" baseline="-25000" dirty="0">
                <a:latin typeface="Helvetica" panose="020B0604020202020204" pitchFamily="34" charset="0"/>
              </a:rPr>
              <a:t>-</a:t>
            </a:r>
            <a:r>
              <a:rPr lang="en-GB" sz="1600" baseline="-25000" dirty="0" err="1">
                <a:latin typeface="Helvetica" panose="020B0604020202020204" pitchFamily="34" charset="0"/>
              </a:rPr>
              <a:t>C</a:t>
            </a:r>
            <a:r>
              <a:rPr lang="en-GB" sz="1600" dirty="0" err="1">
                <a:latin typeface="Helvetica" panose="020B0604020202020204" pitchFamily="34" charset="0"/>
              </a:rPr>
              <a:t>,T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switch_B</a:t>
            </a:r>
            <a:r>
              <a:rPr lang="en-GB" sz="1600" baseline="-25000" dirty="0">
                <a:latin typeface="Helvetica" panose="020B0604020202020204" pitchFamily="34" charset="0"/>
              </a:rPr>
              <a:t>-D ,</a:t>
            </a:r>
            <a:r>
              <a:rPr lang="en-GB" sz="1600" dirty="0" err="1"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switch_A</a:t>
            </a:r>
            <a:r>
              <a:rPr lang="en-GB" sz="1600" baseline="-25000" dirty="0">
                <a:latin typeface="Helvetica" panose="020B0604020202020204" pitchFamily="34" charset="0"/>
              </a:rPr>
              <a:t>-D</a:t>
            </a:r>
            <a:r>
              <a:rPr lang="en-GB" sz="1600" dirty="0">
                <a:latin typeface="Helvetica" panose="020B0604020202020204" pitchFamily="34" charset="0"/>
              </a:rPr>
              <a:t>, </a:t>
            </a:r>
            <a:r>
              <a:rPr lang="en-GB" sz="1600" dirty="0" err="1"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latin typeface="Helvetica" panose="020B0604020202020204" pitchFamily="34" charset="0"/>
              </a:rPr>
              <a:t>switch_B</a:t>
            </a:r>
            <a:r>
              <a:rPr lang="en-GB" sz="1600" baseline="-25000" dirty="0">
                <a:latin typeface="Helvetica" panose="020B0604020202020204" pitchFamily="34" charset="0"/>
              </a:rPr>
              <a:t>-C</a:t>
            </a:r>
            <a:r>
              <a:rPr lang="en-GB" sz="1600" dirty="0">
                <a:latin typeface="Helvetica" panose="020B0604020202020204" pitchFamily="34" charset="0"/>
              </a:rPr>
              <a:t>)</a:t>
            </a:r>
            <a:r>
              <a:rPr lang="en-GB" dirty="0">
                <a:latin typeface="Helvetica" panose="020B0604020202020204" pitchFamily="34" charset="0"/>
              </a:rPr>
              <a:t>).</a:t>
            </a:r>
            <a:r>
              <a:rPr lang="en-GB" dirty="0">
                <a:solidFill>
                  <a:srgbClr val="000000"/>
                </a:solidFill>
                <a:latin typeface="Helvetica" panose="020B0604020202020204" pitchFamily="34" charset="0"/>
              </a:rPr>
              <a:t> In this case, it means:</a:t>
            </a:r>
          </a:p>
          <a:p>
            <a:r>
              <a:rPr lang="en-GB" b="1" dirty="0">
                <a:solidFill>
                  <a:srgbClr val="000000"/>
                </a:solidFill>
                <a:latin typeface="Helvetica" panose="020B0604020202020204" pitchFamily="34" charset="0"/>
              </a:rPr>
              <a:t>         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max(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) &lt;</a:t>
            </a:r>
            <a:r>
              <a:rPr lang="en-GB" sz="1400" dirty="0">
                <a:latin typeface="Helvetica" panose="020B0604020202020204" pitchFamily="34" charset="0"/>
              </a:rPr>
              <a:t>=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 max(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 ,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) = max(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latin typeface="Helvetica" panose="020B0604020202020204" pitchFamily="34" charset="0"/>
              </a:rPr>
              <a:t>)</a:t>
            </a:r>
            <a:endParaRPr lang="en-GB" dirty="0">
              <a:solidFill>
                <a:srgbClr val="000000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86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360AFFF9-C280-7CF8-019E-3CE303834AA1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Case 1, UE granted with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614830-BD19-2343-B4D6-20ECB7B61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17" y="1610352"/>
            <a:ext cx="9628537" cy="47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34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85F5EFE3-5DD5-EC4C-64E3-97B3EE81F4F2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How it works for Case 1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65A32106-88AB-956C-D167-8C56F9BD09FA}"/>
              </a:ext>
            </a:extLst>
          </p:cNvPr>
          <p:cNvSpPr txBox="1">
            <a:spLocks/>
          </p:cNvSpPr>
          <p:nvPr/>
        </p:nvSpPr>
        <p:spPr bwMode="auto">
          <a:xfrm>
            <a:off x="6096000" y="1674760"/>
            <a:ext cx="5384800" cy="407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1: UE reports its preferred switching via “per-Tx-chain-based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representation”for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band combination (A,B,C,D)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2: NW schedule a Tx switching as UEs preferred switching and sends the scheduled switching configuration to UE via “per-Tx-chain-based representation”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3: UE performs the granted Tx switching, where the switching period is improved as: 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max(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6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,T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6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)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88711BE-58E7-1D8B-6191-CEF3212BC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" y="1105361"/>
            <a:ext cx="6655430" cy="516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92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D53A5B4F-491F-1CB1-ECE2-21FAF57E00A1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9B6F063-3C30-53D3-0453-2EE969768FA7}"/>
              </a:ext>
            </a:extLst>
          </p:cNvPr>
          <p:cNvSpPr txBox="1">
            <a:spLocks/>
          </p:cNvSpPr>
          <p:nvPr/>
        </p:nvSpPr>
        <p:spPr bwMode="auto">
          <a:xfrm>
            <a:off x="108154" y="205812"/>
            <a:ext cx="953503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Case 2, UE granted with non-preferred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90B13-FC1F-621B-1125-A970578CD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063" y="1560451"/>
            <a:ext cx="9643193" cy="474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85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873B1694-83CD-353B-061A-B2F4CB612C11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How it works for Case 2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CBD10E1-04B3-6CE3-EDA2-76184A280310}"/>
              </a:ext>
            </a:extLst>
          </p:cNvPr>
          <p:cNvSpPr txBox="1">
            <a:spLocks/>
          </p:cNvSpPr>
          <p:nvPr/>
        </p:nvSpPr>
        <p:spPr bwMode="auto">
          <a:xfrm>
            <a:off x="6096000" y="1674760"/>
            <a:ext cx="5384800" cy="407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1: UE reports its preferred switching via “per-Tx-chain-based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representation”for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band combination (A,B,C,D)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2: NW schedule a Tx switching as none UEs preferred switching and sends the scheduled switching configuration to UE via “per-Tx-chain-based representation”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3: UE performs the granted Tx switching, where the </a:t>
            </a:r>
            <a:r>
              <a:rPr kumimoji="0" lang="en-US" sz="16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default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switching period applies: 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max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{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</a:t>
            </a:r>
            <a:b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</a:b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      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-C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}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= max{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-C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}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20BE97-B2ED-6FA0-0A7A-30FEB4E3F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0" y="1105361"/>
            <a:ext cx="6498741" cy="504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138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398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微软雅黑</vt:lpstr>
      <vt:lpstr>Arial</vt:lpstr>
      <vt:lpstr>Calibri</vt:lpstr>
      <vt:lpstr>Calibri Light</vt:lpstr>
      <vt:lpstr>Helvetica</vt:lpstr>
      <vt:lpstr>Office Theme</vt:lpstr>
      <vt:lpstr>Clarification on the band-ordering based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the band-ordering based approach</dc:title>
  <dc:creator>Aijun Cao</dc:creator>
  <cp:lastModifiedBy>Aijun Cao</cp:lastModifiedBy>
  <cp:revision>16</cp:revision>
  <dcterms:created xsi:type="dcterms:W3CDTF">2023-08-24T09:07:08Z</dcterms:created>
  <dcterms:modified xsi:type="dcterms:W3CDTF">2023-08-25T06:13:02Z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3bcef13-7cac-433f-ba1d-47a323951816_Enabled">
    <vt:lpwstr>true</vt:lpwstr>
  </property>
  <property fmtid="{D5CDD505-2E9C-101B-9397-08002B2CF9AE}" pid="3" name="MSIP_Label_83bcef13-7cac-433f-ba1d-47a323951816_SetDate">
    <vt:lpwstr>2023-08-24T09:09:00Z</vt:lpwstr>
  </property>
  <property fmtid="{D5CDD505-2E9C-101B-9397-08002B2CF9AE}" pid="4" name="MSIP_Label_83bcef13-7cac-433f-ba1d-47a323951816_Method">
    <vt:lpwstr>Privileged</vt:lpwstr>
  </property>
  <property fmtid="{D5CDD505-2E9C-101B-9397-08002B2CF9AE}" pid="5" name="MSIP_Label_83bcef13-7cac-433f-ba1d-47a323951816_Name">
    <vt:lpwstr>MTK_Unclassified</vt:lpwstr>
  </property>
  <property fmtid="{D5CDD505-2E9C-101B-9397-08002B2CF9AE}" pid="6" name="MSIP_Label_83bcef13-7cac-433f-ba1d-47a323951816_SiteId">
    <vt:lpwstr>a7687ede-7a6b-4ef6-bace-642f677fbe31</vt:lpwstr>
  </property>
  <property fmtid="{D5CDD505-2E9C-101B-9397-08002B2CF9AE}" pid="7" name="MSIP_Label_83bcef13-7cac-433f-ba1d-47a323951816_ActionId">
    <vt:lpwstr>1a834d1f-6490-4387-998e-c0d79ab36281</vt:lpwstr>
  </property>
  <property fmtid="{D5CDD505-2E9C-101B-9397-08002B2CF9AE}" pid="8" name="MSIP_Label_83bcef13-7cac-433f-ba1d-47a323951816_ContentBits">
    <vt:lpwstr>0</vt:lpwstr>
  </property>
</Properties>
</file>