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7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minique Everaere" userId="b682b61a-ccb5-48d6-8a13-6ce3301fef07" providerId="ADAL" clId="{663038EA-7244-46DD-B0AE-070ED844EFA0}"/>
    <pc:docChg chg="custSel modSld">
      <pc:chgData name="Dominique Everaere" userId="b682b61a-ccb5-48d6-8a13-6ce3301fef07" providerId="ADAL" clId="{663038EA-7244-46DD-B0AE-070ED844EFA0}" dt="2023-03-10T09:17:59.755" v="1305" actId="20577"/>
      <pc:docMkLst>
        <pc:docMk/>
      </pc:docMkLst>
      <pc:sldChg chg="modSp mod">
        <pc:chgData name="Dominique Everaere" userId="b682b61a-ccb5-48d6-8a13-6ce3301fef07" providerId="ADAL" clId="{663038EA-7244-46DD-B0AE-070ED844EFA0}" dt="2023-03-10T09:17:59.755" v="1305" actId="20577"/>
        <pc:sldMkLst>
          <pc:docMk/>
          <pc:sldMk cId="2480092696" sldId="256"/>
        </pc:sldMkLst>
        <pc:spChg chg="mod">
          <ac:chgData name="Dominique Everaere" userId="b682b61a-ccb5-48d6-8a13-6ce3301fef07" providerId="ADAL" clId="{663038EA-7244-46DD-B0AE-070ED844EFA0}" dt="2023-03-07T16:36:00.097" v="99" actId="6549"/>
          <ac:spMkLst>
            <pc:docMk/>
            <pc:sldMk cId="2480092696" sldId="256"/>
            <ac:spMk id="2" creationId="{00000000-0000-0000-0000-000000000000}"/>
          </ac:spMkLst>
        </pc:spChg>
        <pc:spChg chg="mod">
          <ac:chgData name="Dominique Everaere" userId="b682b61a-ccb5-48d6-8a13-6ce3301fef07" providerId="ADAL" clId="{663038EA-7244-46DD-B0AE-070ED844EFA0}" dt="2023-03-10T09:17:27.009" v="1298" actId="20577"/>
          <ac:spMkLst>
            <pc:docMk/>
            <pc:sldMk cId="2480092696" sldId="256"/>
            <ac:spMk id="4" creationId="{00000000-0000-0000-0000-000000000000}"/>
          </ac:spMkLst>
        </pc:spChg>
        <pc:spChg chg="mod">
          <ac:chgData name="Dominique Everaere" userId="b682b61a-ccb5-48d6-8a13-6ce3301fef07" providerId="ADAL" clId="{663038EA-7244-46DD-B0AE-070ED844EFA0}" dt="2023-03-10T09:17:59.755" v="1305" actId="20577"/>
          <ac:spMkLst>
            <pc:docMk/>
            <pc:sldMk cId="2480092696" sldId="256"/>
            <ac:spMk id="5" creationId="{59FA7BB2-DBF4-4587-AC72-E839E7C9C798}"/>
          </ac:spMkLst>
        </pc:spChg>
      </pc:sldChg>
      <pc:sldChg chg="modSp mod">
        <pc:chgData name="Dominique Everaere" userId="b682b61a-ccb5-48d6-8a13-6ce3301fef07" providerId="ADAL" clId="{663038EA-7244-46DD-B0AE-070ED844EFA0}" dt="2023-03-07T16:42:35.831" v="590" actId="20577"/>
        <pc:sldMkLst>
          <pc:docMk/>
          <pc:sldMk cId="4000879215" sldId="257"/>
        </pc:sldMkLst>
        <pc:spChg chg="mod">
          <ac:chgData name="Dominique Everaere" userId="b682b61a-ccb5-48d6-8a13-6ce3301fef07" providerId="ADAL" clId="{663038EA-7244-46DD-B0AE-070ED844EFA0}" dt="2023-03-07T16:36:13.255" v="109" actId="20577"/>
          <ac:spMkLst>
            <pc:docMk/>
            <pc:sldMk cId="4000879215" sldId="257"/>
            <ac:spMk id="2" creationId="{00000000-0000-0000-0000-000000000000}"/>
          </ac:spMkLst>
        </pc:spChg>
        <pc:spChg chg="mod">
          <ac:chgData name="Dominique Everaere" userId="b682b61a-ccb5-48d6-8a13-6ce3301fef07" providerId="ADAL" clId="{663038EA-7244-46DD-B0AE-070ED844EFA0}" dt="2023-03-07T16:42:35.831" v="590" actId="20577"/>
          <ac:spMkLst>
            <pc:docMk/>
            <pc:sldMk cId="4000879215" sldId="257"/>
            <ac:spMk id="3" creationId="{00000000-0000-0000-0000-000000000000}"/>
          </ac:spMkLst>
        </pc:spChg>
      </pc:sldChg>
      <pc:sldChg chg="modSp mod">
        <pc:chgData name="Dominique Everaere" userId="b682b61a-ccb5-48d6-8a13-6ce3301fef07" providerId="ADAL" clId="{663038EA-7244-46DD-B0AE-070ED844EFA0}" dt="2023-03-09T10:12:05.425" v="1292" actId="13926"/>
        <pc:sldMkLst>
          <pc:docMk/>
          <pc:sldMk cId="3617668860" sldId="258"/>
        </pc:sldMkLst>
        <pc:spChg chg="mod">
          <ac:chgData name="Dominique Everaere" userId="b682b61a-ccb5-48d6-8a13-6ce3301fef07" providerId="ADAL" clId="{663038EA-7244-46DD-B0AE-070ED844EFA0}" dt="2023-03-07T16:42:51.278" v="601" actId="20577"/>
          <ac:spMkLst>
            <pc:docMk/>
            <pc:sldMk cId="3617668860" sldId="258"/>
            <ac:spMk id="2" creationId="{4E0CDB93-7CA2-4D9B-A507-9D0ADE3C8AF5}"/>
          </ac:spMkLst>
        </pc:spChg>
        <pc:spChg chg="mod">
          <ac:chgData name="Dominique Everaere" userId="b682b61a-ccb5-48d6-8a13-6ce3301fef07" providerId="ADAL" clId="{663038EA-7244-46DD-B0AE-070ED844EFA0}" dt="2023-03-09T10:12:05.425" v="1292" actId="13926"/>
          <ac:spMkLst>
            <pc:docMk/>
            <pc:sldMk cId="3617668860" sldId="258"/>
            <ac:spMk id="3" creationId="{3C3177EA-2440-4A31-B58C-00600EDA601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10/03/2023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updating the scope of the basket WI adding new channel BW in existing bands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RP-230417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#99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Rotterdam, Netherlands, March 20-23, 2023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9.4.5.4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When the basket WI to add new channel BW in existing NR bands was agreed, CA and EN-DC was out of scope. </a:t>
            </a:r>
          </a:p>
          <a:p>
            <a:pPr lvl="1" hangingPunct="0"/>
            <a:r>
              <a:rPr lang="en-GB" dirty="0"/>
              <a:t>The intention with this was to avoid introducing new CA or EN-DC combinations via this basket WI, this should be done via the CA/EN-DC basket </a:t>
            </a:r>
            <a:r>
              <a:rPr lang="en-GB" dirty="0" err="1"/>
              <a:t>WIs.</a:t>
            </a:r>
            <a:endParaRPr lang="en-GB" dirty="0"/>
          </a:p>
          <a:p>
            <a:pPr hangingPunct="0"/>
            <a:r>
              <a:rPr lang="en-GB" dirty="0"/>
              <a:t>In Rel-17, new BCS4 and BCS5 were introduced.</a:t>
            </a:r>
          </a:p>
          <a:p>
            <a:pPr lvl="1" hangingPunct="0"/>
            <a:r>
              <a:rPr lang="en-GB" sz="2800" dirty="0"/>
              <a:t>BCS4 and BCS5 contain all possible defined channel bandwidths for each band in the combination. </a:t>
            </a:r>
          </a:p>
          <a:p>
            <a:pPr lvl="1" hangingPunct="0"/>
            <a:endParaRPr lang="en-GB" dirty="0"/>
          </a:p>
          <a:p>
            <a:pPr hangingPunct="0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When a new channel BW is added to an existing NR band, this channel BW is automatically added to the BCS4/BCS5 combinations for that band. But the MSDs for that channel BW and BCS4/BCS5 combinations should also be checked and updated when:</a:t>
            </a:r>
          </a:p>
          <a:p>
            <a:pPr lvl="1"/>
            <a:r>
              <a:rPr lang="sv-SE" dirty="0"/>
              <a:t>The</a:t>
            </a:r>
            <a:r>
              <a:rPr lang="en-US" dirty="0"/>
              <a:t> new BW is the new highest BW of an aggressor band for crossband isolation (note that it may also create an MSD where there was no MSD before).</a:t>
            </a:r>
          </a:p>
          <a:p>
            <a:pPr lvl="1"/>
            <a:r>
              <a:rPr lang="en-US" dirty="0"/>
              <a:t>The new BW is the new smallest BW of a victim band of an existing MSD.</a:t>
            </a:r>
            <a:endParaRPr lang="en-SE" dirty="0"/>
          </a:p>
          <a:p>
            <a:pPr marL="0" indent="0">
              <a:buNone/>
            </a:pPr>
            <a:r>
              <a:rPr lang="sv-SE" dirty="0"/>
              <a:t>   This task is currently not covered by any WI.</a:t>
            </a:r>
          </a:p>
          <a:p>
            <a:r>
              <a:rPr lang="sv-SE" dirty="0"/>
              <a:t>Proposal: Update the new channel BW basket WI to explicitely include this task in the scope.</a:t>
            </a:r>
          </a:p>
        </p:txBody>
      </p:sp>
    </p:spTree>
    <p:extLst>
      <p:ext uri="{BB962C8B-B14F-4D97-AF65-F5344CB8AC3E}">
        <p14:creationId xmlns:p14="http://schemas.microsoft.com/office/powerpoint/2010/main" val="3617668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244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Motivation for updating the scope of the basket WI adding new channel BW in existing bands</vt:lpstr>
      <vt:lpstr> Background</vt:lpstr>
      <vt:lpstr>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67</cp:revision>
  <dcterms:created xsi:type="dcterms:W3CDTF">2018-08-31T08:49:32Z</dcterms:created>
  <dcterms:modified xsi:type="dcterms:W3CDTF">2023-03-10T09:18:02Z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