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vodian, Bill" userId="24ddce14-b8f7-4f54-af74-631294b67ab0" providerId="ADAL" clId="{8A78BABE-0C82-4553-8061-1C05F774D8C7}"/>
    <pc:docChg chg="undo custSel addSld modSld">
      <pc:chgData name="Shvodian, Bill" userId="24ddce14-b8f7-4f54-af74-631294b67ab0" providerId="ADAL" clId="{8A78BABE-0C82-4553-8061-1C05F774D8C7}" dt="2021-08-25T14:46:19.017" v="919" actId="20577"/>
      <pc:docMkLst>
        <pc:docMk/>
      </pc:docMkLst>
      <pc:sldChg chg="modSp mod">
        <pc:chgData name="Shvodian, Bill" userId="24ddce14-b8f7-4f54-af74-631294b67ab0" providerId="ADAL" clId="{8A78BABE-0C82-4553-8061-1C05F774D8C7}" dt="2021-08-25T14:46:19.017" v="919" actId="20577"/>
        <pc:sldMkLst>
          <pc:docMk/>
          <pc:sldMk cId="6330069" sldId="259"/>
        </pc:sldMkLst>
        <pc:spChg chg="mod">
          <ac:chgData name="Shvodian, Bill" userId="24ddce14-b8f7-4f54-af74-631294b67ab0" providerId="ADAL" clId="{8A78BABE-0C82-4553-8061-1C05F774D8C7}" dt="2021-08-25T14:46:19.017" v="919" actId="20577"/>
          <ac:spMkLst>
            <pc:docMk/>
            <pc:sldMk cId="6330069" sldId="259"/>
            <ac:spMk id="3" creationId="{53087D05-C2B3-4DAD-B96E-DA540A12DCAE}"/>
          </ac:spMkLst>
        </pc:spChg>
      </pc:sldChg>
      <pc:sldChg chg="addSp modSp mod">
        <pc:chgData name="Shvodian, Bill" userId="24ddce14-b8f7-4f54-af74-631294b67ab0" providerId="ADAL" clId="{8A78BABE-0C82-4553-8061-1C05F774D8C7}" dt="2021-08-25T14:29:37.228" v="137" actId="20577"/>
        <pc:sldMkLst>
          <pc:docMk/>
          <pc:sldMk cId="970095211" sldId="260"/>
        </pc:sldMkLst>
        <pc:spChg chg="mod">
          <ac:chgData name="Shvodian, Bill" userId="24ddce14-b8f7-4f54-af74-631294b67ab0" providerId="ADAL" clId="{8A78BABE-0C82-4553-8061-1C05F774D8C7}" dt="2021-08-25T14:29:37.228" v="137" actId="20577"/>
          <ac:spMkLst>
            <pc:docMk/>
            <pc:sldMk cId="970095211" sldId="260"/>
            <ac:spMk id="3" creationId="{6E56356D-284E-4891-9CE5-DB471E9D776F}"/>
          </ac:spMkLst>
        </pc:spChg>
        <pc:spChg chg="add mod">
          <ac:chgData name="Shvodian, Bill" userId="24ddce14-b8f7-4f54-af74-631294b67ab0" providerId="ADAL" clId="{8A78BABE-0C82-4553-8061-1C05F774D8C7}" dt="2021-08-25T14:14:55.100" v="133" actId="14100"/>
          <ac:spMkLst>
            <pc:docMk/>
            <pc:sldMk cId="970095211" sldId="260"/>
            <ac:spMk id="11" creationId="{2368816C-757C-455A-922A-A87076064AE8}"/>
          </ac:spMkLst>
        </pc:spChg>
      </pc:sldChg>
      <pc:sldChg chg="modSp mod">
        <pc:chgData name="Shvodian, Bill" userId="24ddce14-b8f7-4f54-af74-631294b67ab0" providerId="ADAL" clId="{8A78BABE-0C82-4553-8061-1C05F774D8C7}" dt="2021-08-25T14:36:10.188" v="336" actId="20577"/>
        <pc:sldMkLst>
          <pc:docMk/>
          <pc:sldMk cId="2101866785" sldId="261"/>
        </pc:sldMkLst>
        <pc:spChg chg="mod">
          <ac:chgData name="Shvodian, Bill" userId="24ddce14-b8f7-4f54-af74-631294b67ab0" providerId="ADAL" clId="{8A78BABE-0C82-4553-8061-1C05F774D8C7}" dt="2021-08-25T14:36:10.188" v="336" actId="20577"/>
          <ac:spMkLst>
            <pc:docMk/>
            <pc:sldMk cId="2101866785" sldId="261"/>
            <ac:spMk id="3" creationId="{1C709895-340E-44F0-BCFA-A83A896E4B60}"/>
          </ac:spMkLst>
        </pc:spChg>
      </pc:sldChg>
      <pc:sldChg chg="modSp mod">
        <pc:chgData name="Shvodian, Bill" userId="24ddce14-b8f7-4f54-af74-631294b67ab0" providerId="ADAL" clId="{8A78BABE-0C82-4553-8061-1C05F774D8C7}" dt="2021-08-25T14:31:55.459" v="167" actId="20577"/>
        <pc:sldMkLst>
          <pc:docMk/>
          <pc:sldMk cId="1574932713" sldId="262"/>
        </pc:sldMkLst>
        <pc:spChg chg="mod">
          <ac:chgData name="Shvodian, Bill" userId="24ddce14-b8f7-4f54-af74-631294b67ab0" providerId="ADAL" clId="{8A78BABE-0C82-4553-8061-1C05F774D8C7}" dt="2021-08-25T14:31:55.459" v="167" actId="20577"/>
          <ac:spMkLst>
            <pc:docMk/>
            <pc:sldMk cId="1574932713" sldId="262"/>
            <ac:spMk id="3" creationId="{469E2D1E-AF75-4E6B-95F2-F2B66F52C2AA}"/>
          </ac:spMkLst>
        </pc:spChg>
      </pc:sldChg>
      <pc:sldChg chg="modSp new mod">
        <pc:chgData name="Shvodian, Bill" userId="24ddce14-b8f7-4f54-af74-631294b67ab0" providerId="ADAL" clId="{8A78BABE-0C82-4553-8061-1C05F774D8C7}" dt="2021-08-25T13:47:55.140" v="121" actId="20577"/>
        <pc:sldMkLst>
          <pc:docMk/>
          <pc:sldMk cId="161676003" sldId="263"/>
        </pc:sldMkLst>
        <pc:spChg chg="mod">
          <ac:chgData name="Shvodian, Bill" userId="24ddce14-b8f7-4f54-af74-631294b67ab0" providerId="ADAL" clId="{8A78BABE-0C82-4553-8061-1C05F774D8C7}" dt="2021-08-25T13:46:19.574" v="74" actId="20577"/>
          <ac:spMkLst>
            <pc:docMk/>
            <pc:sldMk cId="161676003" sldId="263"/>
            <ac:spMk id="2" creationId="{C519C4CC-DFE6-4EE5-8AF8-74B21571A30C}"/>
          </ac:spMkLst>
        </pc:spChg>
        <pc:spChg chg="mod">
          <ac:chgData name="Shvodian, Bill" userId="24ddce14-b8f7-4f54-af74-631294b67ab0" providerId="ADAL" clId="{8A78BABE-0C82-4553-8061-1C05F774D8C7}" dt="2021-08-25T13:47:55.140" v="121" actId="20577"/>
          <ac:spMkLst>
            <pc:docMk/>
            <pc:sldMk cId="161676003" sldId="263"/>
            <ac:spMk id="3" creationId="{D90DA845-574C-4595-A4AB-41C2B6A2CB7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D70E-770D-4055-9B2F-EC4018B8CE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6A2D57-AB4E-472A-81E6-3ABFA427BA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A1AB31-49AD-47CC-8452-6765C12FE964}"/>
              </a:ext>
            </a:extLst>
          </p:cNvPr>
          <p:cNvSpPr>
            <a:spLocks noGrp="1"/>
          </p:cNvSpPr>
          <p:nvPr>
            <p:ph type="dt" sz="half" idx="10"/>
          </p:nvPr>
        </p:nvSpPr>
        <p:spPr/>
        <p:txBody>
          <a:bodyPr/>
          <a:lstStyle/>
          <a:p>
            <a:fld id="{BD121193-7272-426D-95C0-718CF24BCDB8}" type="datetimeFigureOut">
              <a:rPr lang="en-US" smtClean="0"/>
              <a:t>08/24/2021</a:t>
            </a:fld>
            <a:endParaRPr lang="en-US"/>
          </a:p>
        </p:txBody>
      </p:sp>
      <p:sp>
        <p:nvSpPr>
          <p:cNvPr id="5" name="Footer Placeholder 4">
            <a:extLst>
              <a:ext uri="{FF2B5EF4-FFF2-40B4-BE49-F238E27FC236}">
                <a16:creationId xmlns:a16="http://schemas.microsoft.com/office/drawing/2014/main" id="{5384CE2F-D261-49C3-A008-829E19DBC0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78D531-8971-4EB9-A7FB-35AFF32BE9EB}"/>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3092549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69180-746C-42ED-9C00-0D64E69B8A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CDA2D3-35B4-4738-ACC5-2EF62D09B4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9F4A19-DB8E-4679-8E91-8FE33EB5541B}"/>
              </a:ext>
            </a:extLst>
          </p:cNvPr>
          <p:cNvSpPr>
            <a:spLocks noGrp="1"/>
          </p:cNvSpPr>
          <p:nvPr>
            <p:ph type="dt" sz="half" idx="10"/>
          </p:nvPr>
        </p:nvSpPr>
        <p:spPr/>
        <p:txBody>
          <a:bodyPr/>
          <a:lstStyle/>
          <a:p>
            <a:fld id="{BD121193-7272-426D-95C0-718CF24BCDB8}" type="datetimeFigureOut">
              <a:rPr lang="en-US" smtClean="0"/>
              <a:t>08/24/2021</a:t>
            </a:fld>
            <a:endParaRPr lang="en-US"/>
          </a:p>
        </p:txBody>
      </p:sp>
      <p:sp>
        <p:nvSpPr>
          <p:cNvPr id="5" name="Footer Placeholder 4">
            <a:extLst>
              <a:ext uri="{FF2B5EF4-FFF2-40B4-BE49-F238E27FC236}">
                <a16:creationId xmlns:a16="http://schemas.microsoft.com/office/drawing/2014/main" id="{5B97AD8B-3897-4232-B3DF-FEFC0A0D05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130AD7-3B08-48E8-8C3A-6E2A63F32C84}"/>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763558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578BFD-316D-4ED2-B0D7-1DF983016E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094659C-2E4E-4D25-B663-3A495626B2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752006-AC25-4ED0-A0F6-9A015738E3E4}"/>
              </a:ext>
            </a:extLst>
          </p:cNvPr>
          <p:cNvSpPr>
            <a:spLocks noGrp="1"/>
          </p:cNvSpPr>
          <p:nvPr>
            <p:ph type="dt" sz="half" idx="10"/>
          </p:nvPr>
        </p:nvSpPr>
        <p:spPr/>
        <p:txBody>
          <a:bodyPr/>
          <a:lstStyle/>
          <a:p>
            <a:fld id="{BD121193-7272-426D-95C0-718CF24BCDB8}" type="datetimeFigureOut">
              <a:rPr lang="en-US" smtClean="0"/>
              <a:t>08/24/2021</a:t>
            </a:fld>
            <a:endParaRPr lang="en-US"/>
          </a:p>
        </p:txBody>
      </p:sp>
      <p:sp>
        <p:nvSpPr>
          <p:cNvPr id="5" name="Footer Placeholder 4">
            <a:extLst>
              <a:ext uri="{FF2B5EF4-FFF2-40B4-BE49-F238E27FC236}">
                <a16:creationId xmlns:a16="http://schemas.microsoft.com/office/drawing/2014/main" id="{7F788F06-857D-480F-8724-E85F9C482B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67C303-6AE0-4742-8186-D1E66E059E32}"/>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3654567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557B2-5DAE-4325-AE11-7F5C5B0F9E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00F2EF-1369-478C-B806-16D54F4075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01D2DC-CABD-4BC8-9DF2-DE3F4E153035}"/>
              </a:ext>
            </a:extLst>
          </p:cNvPr>
          <p:cNvSpPr>
            <a:spLocks noGrp="1"/>
          </p:cNvSpPr>
          <p:nvPr>
            <p:ph type="dt" sz="half" idx="10"/>
          </p:nvPr>
        </p:nvSpPr>
        <p:spPr/>
        <p:txBody>
          <a:bodyPr/>
          <a:lstStyle/>
          <a:p>
            <a:fld id="{BD121193-7272-426D-95C0-718CF24BCDB8}" type="datetimeFigureOut">
              <a:rPr lang="en-US" smtClean="0"/>
              <a:t>08/24/2021</a:t>
            </a:fld>
            <a:endParaRPr lang="en-US"/>
          </a:p>
        </p:txBody>
      </p:sp>
      <p:sp>
        <p:nvSpPr>
          <p:cNvPr id="5" name="Footer Placeholder 4">
            <a:extLst>
              <a:ext uri="{FF2B5EF4-FFF2-40B4-BE49-F238E27FC236}">
                <a16:creationId xmlns:a16="http://schemas.microsoft.com/office/drawing/2014/main" id="{3AE2741E-0EBF-428C-9EAC-40F7D17946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F9AE2A-6D31-4230-AA7D-81703E44199D}"/>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729338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E6CAD-40AC-4C42-90F8-2528AFB8F1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23B8E7-C3D5-4C5C-9488-333BC42FC7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8EC13C-C501-4470-AB81-24E571210622}"/>
              </a:ext>
            </a:extLst>
          </p:cNvPr>
          <p:cNvSpPr>
            <a:spLocks noGrp="1"/>
          </p:cNvSpPr>
          <p:nvPr>
            <p:ph type="dt" sz="half" idx="10"/>
          </p:nvPr>
        </p:nvSpPr>
        <p:spPr/>
        <p:txBody>
          <a:bodyPr/>
          <a:lstStyle/>
          <a:p>
            <a:fld id="{BD121193-7272-426D-95C0-718CF24BCDB8}" type="datetimeFigureOut">
              <a:rPr lang="en-US" smtClean="0"/>
              <a:t>08/24/2021</a:t>
            </a:fld>
            <a:endParaRPr lang="en-US"/>
          </a:p>
        </p:txBody>
      </p:sp>
      <p:sp>
        <p:nvSpPr>
          <p:cNvPr id="5" name="Footer Placeholder 4">
            <a:extLst>
              <a:ext uri="{FF2B5EF4-FFF2-40B4-BE49-F238E27FC236}">
                <a16:creationId xmlns:a16="http://schemas.microsoft.com/office/drawing/2014/main" id="{5B6BF65D-9935-4A90-84A7-D01375B4F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FCADBC-F2DE-4A7B-A1CB-CDB1E5514A82}"/>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207193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B3E90-BBEE-4C03-9641-C6B5A0A2A3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9B1902-E831-4097-BDAB-FE12212F82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ADA2C1-45D9-49C3-BE89-0E56B44A9A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16E015C-F13E-42DF-A0AB-A3716EA8DBC8}"/>
              </a:ext>
            </a:extLst>
          </p:cNvPr>
          <p:cNvSpPr>
            <a:spLocks noGrp="1"/>
          </p:cNvSpPr>
          <p:nvPr>
            <p:ph type="dt" sz="half" idx="10"/>
          </p:nvPr>
        </p:nvSpPr>
        <p:spPr/>
        <p:txBody>
          <a:bodyPr/>
          <a:lstStyle/>
          <a:p>
            <a:fld id="{BD121193-7272-426D-95C0-718CF24BCDB8}" type="datetimeFigureOut">
              <a:rPr lang="en-US" smtClean="0"/>
              <a:t>08/24/2021</a:t>
            </a:fld>
            <a:endParaRPr lang="en-US"/>
          </a:p>
        </p:txBody>
      </p:sp>
      <p:sp>
        <p:nvSpPr>
          <p:cNvPr id="6" name="Footer Placeholder 5">
            <a:extLst>
              <a:ext uri="{FF2B5EF4-FFF2-40B4-BE49-F238E27FC236}">
                <a16:creationId xmlns:a16="http://schemas.microsoft.com/office/drawing/2014/main" id="{B11B115C-8A46-4F49-99FC-288B52289D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1EAB7B-AB9E-46B4-A914-277073917EFE}"/>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173840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C014B-20EF-4674-9E83-CDF6DE4BE8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909D9D-794C-4C28-9988-F7E4A975B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D5B189-ECD2-4D77-BBC1-E0040C0FBB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E6F4EB-0FEC-4481-BCAE-4CBCD61870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2DE3DD-F331-46C0-953B-90C847811E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3BDC1A-CC44-4CD4-AF16-A9B93437A496}"/>
              </a:ext>
            </a:extLst>
          </p:cNvPr>
          <p:cNvSpPr>
            <a:spLocks noGrp="1"/>
          </p:cNvSpPr>
          <p:nvPr>
            <p:ph type="dt" sz="half" idx="10"/>
          </p:nvPr>
        </p:nvSpPr>
        <p:spPr/>
        <p:txBody>
          <a:bodyPr/>
          <a:lstStyle/>
          <a:p>
            <a:fld id="{BD121193-7272-426D-95C0-718CF24BCDB8}" type="datetimeFigureOut">
              <a:rPr lang="en-US" smtClean="0"/>
              <a:t>08/24/2021</a:t>
            </a:fld>
            <a:endParaRPr lang="en-US"/>
          </a:p>
        </p:txBody>
      </p:sp>
      <p:sp>
        <p:nvSpPr>
          <p:cNvPr id="8" name="Footer Placeholder 7">
            <a:extLst>
              <a:ext uri="{FF2B5EF4-FFF2-40B4-BE49-F238E27FC236}">
                <a16:creationId xmlns:a16="http://schemas.microsoft.com/office/drawing/2014/main" id="{CEBAD9A6-691A-4258-AAEE-DC5290B021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0F6F36-6AB1-4EBF-8BB6-5DA3659BBFF9}"/>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047918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7A513-72F7-417D-AD22-995BBFDE09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2F24C9A-469C-46D7-A8E3-3DE67ADDE8AE}"/>
              </a:ext>
            </a:extLst>
          </p:cNvPr>
          <p:cNvSpPr>
            <a:spLocks noGrp="1"/>
          </p:cNvSpPr>
          <p:nvPr>
            <p:ph type="dt" sz="half" idx="10"/>
          </p:nvPr>
        </p:nvSpPr>
        <p:spPr/>
        <p:txBody>
          <a:bodyPr/>
          <a:lstStyle/>
          <a:p>
            <a:fld id="{BD121193-7272-426D-95C0-718CF24BCDB8}" type="datetimeFigureOut">
              <a:rPr lang="en-US" smtClean="0"/>
              <a:t>08/24/2021</a:t>
            </a:fld>
            <a:endParaRPr lang="en-US"/>
          </a:p>
        </p:txBody>
      </p:sp>
      <p:sp>
        <p:nvSpPr>
          <p:cNvPr id="4" name="Footer Placeholder 3">
            <a:extLst>
              <a:ext uri="{FF2B5EF4-FFF2-40B4-BE49-F238E27FC236}">
                <a16:creationId xmlns:a16="http://schemas.microsoft.com/office/drawing/2014/main" id="{9011B811-62BF-4891-B538-044D52FEF6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72208B-E741-4A2B-A25F-105072955937}"/>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2904165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44FAF7-4C85-49EF-B7F6-ADDC0831BA00}"/>
              </a:ext>
            </a:extLst>
          </p:cNvPr>
          <p:cNvSpPr>
            <a:spLocks noGrp="1"/>
          </p:cNvSpPr>
          <p:nvPr>
            <p:ph type="dt" sz="half" idx="10"/>
          </p:nvPr>
        </p:nvSpPr>
        <p:spPr/>
        <p:txBody>
          <a:bodyPr/>
          <a:lstStyle/>
          <a:p>
            <a:fld id="{BD121193-7272-426D-95C0-718CF24BCDB8}" type="datetimeFigureOut">
              <a:rPr lang="en-US" smtClean="0"/>
              <a:t>08/24/2021</a:t>
            </a:fld>
            <a:endParaRPr lang="en-US"/>
          </a:p>
        </p:txBody>
      </p:sp>
      <p:sp>
        <p:nvSpPr>
          <p:cNvPr id="3" name="Footer Placeholder 2">
            <a:extLst>
              <a:ext uri="{FF2B5EF4-FFF2-40B4-BE49-F238E27FC236}">
                <a16:creationId xmlns:a16="http://schemas.microsoft.com/office/drawing/2014/main" id="{7F8B76C5-7054-48F6-B041-E77EDD1A7D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3C7774-356E-4EEB-AD8C-DED42B162EBE}"/>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54338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9BD74-19BE-41FC-A03D-EC624D1038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D1DCD8-BE74-48BA-B8E0-8709C3598D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5FB5D8-672E-4909-A3E8-A9B5FE81B5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FAA346-0755-4775-B7A3-F096E365EBC5}"/>
              </a:ext>
            </a:extLst>
          </p:cNvPr>
          <p:cNvSpPr>
            <a:spLocks noGrp="1"/>
          </p:cNvSpPr>
          <p:nvPr>
            <p:ph type="dt" sz="half" idx="10"/>
          </p:nvPr>
        </p:nvSpPr>
        <p:spPr/>
        <p:txBody>
          <a:bodyPr/>
          <a:lstStyle/>
          <a:p>
            <a:fld id="{BD121193-7272-426D-95C0-718CF24BCDB8}" type="datetimeFigureOut">
              <a:rPr lang="en-US" smtClean="0"/>
              <a:t>08/24/2021</a:t>
            </a:fld>
            <a:endParaRPr lang="en-US"/>
          </a:p>
        </p:txBody>
      </p:sp>
      <p:sp>
        <p:nvSpPr>
          <p:cNvPr id="6" name="Footer Placeholder 5">
            <a:extLst>
              <a:ext uri="{FF2B5EF4-FFF2-40B4-BE49-F238E27FC236}">
                <a16:creationId xmlns:a16="http://schemas.microsoft.com/office/drawing/2014/main" id="{35FECDD6-3191-4DB9-B95C-450413757B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775395-4741-4273-9B16-508F6ECBADF6}"/>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3743569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5AF30-DE70-4AEE-915F-ED531ED150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AADE60-6219-460A-8E1B-AA1C13D7C1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EAA665-9AA6-4BB2-98F6-DC67CCDBC3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2A83F5-8277-4D6B-AC6A-03D0F8FAB99D}"/>
              </a:ext>
            </a:extLst>
          </p:cNvPr>
          <p:cNvSpPr>
            <a:spLocks noGrp="1"/>
          </p:cNvSpPr>
          <p:nvPr>
            <p:ph type="dt" sz="half" idx="10"/>
          </p:nvPr>
        </p:nvSpPr>
        <p:spPr/>
        <p:txBody>
          <a:bodyPr/>
          <a:lstStyle/>
          <a:p>
            <a:fld id="{BD121193-7272-426D-95C0-718CF24BCDB8}" type="datetimeFigureOut">
              <a:rPr lang="en-US" smtClean="0"/>
              <a:t>08/24/2021</a:t>
            </a:fld>
            <a:endParaRPr lang="en-US"/>
          </a:p>
        </p:txBody>
      </p:sp>
      <p:sp>
        <p:nvSpPr>
          <p:cNvPr id="6" name="Footer Placeholder 5">
            <a:extLst>
              <a:ext uri="{FF2B5EF4-FFF2-40B4-BE49-F238E27FC236}">
                <a16:creationId xmlns:a16="http://schemas.microsoft.com/office/drawing/2014/main" id="{C06ABE9F-D920-4E06-9F91-5BDACD74B0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21776F-C71A-4AF1-8EDF-38F901156E9B}"/>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904884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DE0EF3-44E0-49C1-A098-6612470E07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09096-EBBF-4BAE-B82B-F66A12246C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78DAA8-A438-43DD-9541-995585233C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21193-7272-426D-95C0-718CF24BCDB8}" type="datetimeFigureOut">
              <a:rPr lang="en-US" smtClean="0"/>
              <a:t>08/24/2021</a:t>
            </a:fld>
            <a:endParaRPr lang="en-US"/>
          </a:p>
        </p:txBody>
      </p:sp>
      <p:sp>
        <p:nvSpPr>
          <p:cNvPr id="5" name="Footer Placeholder 4">
            <a:extLst>
              <a:ext uri="{FF2B5EF4-FFF2-40B4-BE49-F238E27FC236}">
                <a16:creationId xmlns:a16="http://schemas.microsoft.com/office/drawing/2014/main" id="{00090A58-DE23-4EDF-BE90-B511E1FB24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204632F-88A5-4A71-A39F-4ADCA7DF38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84F091-A765-4C17-B829-28DD8D9760E6}" type="slidenum">
              <a:rPr lang="en-US" smtClean="0"/>
              <a:t>‹#›</a:t>
            </a:fld>
            <a:endParaRPr lang="en-US"/>
          </a:p>
        </p:txBody>
      </p:sp>
    </p:spTree>
    <p:extLst>
      <p:ext uri="{BB962C8B-B14F-4D97-AF65-F5344CB8AC3E}">
        <p14:creationId xmlns:p14="http://schemas.microsoft.com/office/powerpoint/2010/main" val="1760383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15D04-C164-4A42-A589-A465B274D0B1}"/>
              </a:ext>
            </a:extLst>
          </p:cNvPr>
          <p:cNvSpPr>
            <a:spLocks noGrp="1"/>
          </p:cNvSpPr>
          <p:nvPr>
            <p:ph type="ctrTitle"/>
          </p:nvPr>
        </p:nvSpPr>
        <p:spPr/>
        <p:txBody>
          <a:bodyPr>
            <a:normAutofit/>
          </a:bodyPr>
          <a:lstStyle/>
          <a:p>
            <a:r>
              <a:rPr lang="en-US" dirty="0"/>
              <a:t>Way Forward on BCS4 for general part</a:t>
            </a:r>
          </a:p>
        </p:txBody>
      </p:sp>
      <p:sp>
        <p:nvSpPr>
          <p:cNvPr id="3" name="Subtitle 2">
            <a:extLst>
              <a:ext uri="{FF2B5EF4-FFF2-40B4-BE49-F238E27FC236}">
                <a16:creationId xmlns:a16="http://schemas.microsoft.com/office/drawing/2014/main" id="{F9FD4FE9-E840-441D-B608-0CAB645A4417}"/>
              </a:ext>
            </a:extLst>
          </p:cNvPr>
          <p:cNvSpPr>
            <a:spLocks noGrp="1"/>
          </p:cNvSpPr>
          <p:nvPr>
            <p:ph type="subTitle" idx="1"/>
          </p:nvPr>
        </p:nvSpPr>
        <p:spPr>
          <a:xfrm>
            <a:off x="1524000" y="3828461"/>
            <a:ext cx="9144000" cy="1655762"/>
          </a:xfrm>
        </p:spPr>
        <p:txBody>
          <a:bodyPr/>
          <a:lstStyle/>
          <a:p>
            <a:r>
              <a:rPr lang="en-US" dirty="0"/>
              <a:t>T-Mobile USA, </a:t>
            </a:r>
          </a:p>
        </p:txBody>
      </p:sp>
      <p:sp>
        <p:nvSpPr>
          <p:cNvPr id="4" name="TextBox 3">
            <a:extLst>
              <a:ext uri="{FF2B5EF4-FFF2-40B4-BE49-F238E27FC236}">
                <a16:creationId xmlns:a16="http://schemas.microsoft.com/office/drawing/2014/main" id="{2ACC7C94-609A-4CE7-AA86-AABEC4613DAF}"/>
              </a:ext>
            </a:extLst>
          </p:cNvPr>
          <p:cNvSpPr txBox="1"/>
          <p:nvPr/>
        </p:nvSpPr>
        <p:spPr>
          <a:xfrm>
            <a:off x="1114697" y="322217"/>
            <a:ext cx="9849394" cy="645433"/>
          </a:xfrm>
          <a:prstGeom prst="rect">
            <a:avLst/>
          </a:prstGeom>
          <a:noFill/>
        </p:spPr>
        <p:txBody>
          <a:bodyPr wrap="square" rtlCol="0">
            <a:spAutoFit/>
          </a:bodyPr>
          <a:lstStyle/>
          <a:p>
            <a:pPr marL="0" marR="0">
              <a:spcBef>
                <a:spcPts val="0"/>
              </a:spcBef>
              <a:spcAft>
                <a:spcPts val="0"/>
              </a:spcAft>
              <a:tabLst>
                <a:tab pos="6629400" algn="r"/>
                <a:tab pos="8460105" algn="r"/>
              </a:tabLst>
            </a:pPr>
            <a:r>
              <a:rPr lang="en-US" sz="1800" b="1" dirty="0">
                <a:effectLst/>
                <a:latin typeface="Arial" panose="020B0604020202020204" pitchFamily="34" charset="0"/>
                <a:ea typeface="MS Mincho" panose="02020609040205080304" pitchFamily="49" charset="-128"/>
              </a:rPr>
              <a:t>3GPP TSG-RAN WG4 Meeting #</a:t>
            </a:r>
            <a:r>
              <a:rPr lang="en-US" sz="1200" dirty="0">
                <a:effectLst/>
                <a:latin typeface="Times New Roman" panose="02020603050405020304" pitchFamily="18" charset="0"/>
                <a:ea typeface="MS Mincho" panose="02020609040205080304" pitchFamily="49" charset="-128"/>
              </a:rPr>
              <a:t> </a:t>
            </a:r>
            <a:r>
              <a:rPr lang="en-US" sz="1800" b="1" dirty="0">
                <a:effectLst/>
                <a:latin typeface="Arial" panose="020B0604020202020204" pitchFamily="34" charset="0"/>
                <a:ea typeface="MS Mincho" panose="02020609040205080304" pitchFamily="49" charset="-128"/>
              </a:rPr>
              <a:t>100-e 		R4-21xxxxx</a:t>
            </a:r>
            <a:endParaRPr lang="en-US" sz="1200" dirty="0">
              <a:effectLst/>
              <a:latin typeface="Times New Roman" panose="02020603050405020304" pitchFamily="18" charset="0"/>
              <a:ea typeface="DengXian" panose="02010600030101010101" pitchFamily="2" charset="-122"/>
            </a:endParaRPr>
          </a:p>
          <a:p>
            <a:pPr marL="1260475" marR="0" indent="-1260475">
              <a:lnSpc>
                <a:spcPct val="107000"/>
              </a:lnSpc>
              <a:spcBef>
                <a:spcPts val="0"/>
              </a:spcBef>
              <a:spcAft>
                <a:spcPts val="600"/>
              </a:spcAft>
            </a:pPr>
            <a:r>
              <a:rPr lang="en-US" sz="1800" b="1" dirty="0">
                <a:effectLst/>
                <a:latin typeface="Arial" panose="020B0604020202020204" pitchFamily="34" charset="0"/>
                <a:ea typeface="SimSun" panose="02010600030101010101" pitchFamily="2" charset="-122"/>
                <a:cs typeface="Times New Roman" panose="02020603050405020304" pitchFamily="18" charset="0"/>
              </a:rPr>
              <a:t>Electronic Meeting, Aug. 16-27, 2021</a:t>
            </a:r>
            <a:endParaRPr lang="en-US" sz="1200" dirty="0">
              <a:effectLst/>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6853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9C4CC-DFE6-4EE5-8AF8-74B21571A30C}"/>
              </a:ext>
            </a:extLst>
          </p:cNvPr>
          <p:cNvSpPr>
            <a:spLocks noGrp="1"/>
          </p:cNvSpPr>
          <p:nvPr>
            <p:ph type="title"/>
          </p:nvPr>
        </p:nvSpPr>
        <p:spPr/>
        <p:txBody>
          <a:bodyPr/>
          <a:lstStyle/>
          <a:p>
            <a:r>
              <a:rPr lang="en-US" dirty="0"/>
              <a:t>As a reminder, here are some guidelines from the WID</a:t>
            </a:r>
          </a:p>
        </p:txBody>
      </p:sp>
      <p:sp>
        <p:nvSpPr>
          <p:cNvPr id="3" name="Content Placeholder 2">
            <a:extLst>
              <a:ext uri="{FF2B5EF4-FFF2-40B4-BE49-F238E27FC236}">
                <a16:creationId xmlns:a16="http://schemas.microsoft.com/office/drawing/2014/main" id="{D90DA845-574C-4595-A4AB-41C2B6A2CB77}"/>
              </a:ext>
            </a:extLst>
          </p:cNvPr>
          <p:cNvSpPr>
            <a:spLocks noGrp="1"/>
          </p:cNvSpPr>
          <p:nvPr>
            <p:ph idx="1"/>
          </p:nvPr>
        </p:nvSpPr>
        <p:spPr/>
        <p:txBody>
          <a:bodyPr>
            <a:normAutofit fontScale="92500" lnSpcReduction="20000"/>
          </a:bodyPr>
          <a:lstStyle/>
          <a:p>
            <a:r>
              <a:rPr lang="en-US" sz="1800" dirty="0"/>
              <a:t>Guideline 1: To ease the concerns of vendors concerned that </a:t>
            </a:r>
            <a:r>
              <a:rPr lang="en-US" sz="1800" dirty="0" err="1"/>
              <a:t>IoDT</a:t>
            </a:r>
            <a:r>
              <a:rPr lang="en-US" sz="1800" dirty="0"/>
              <a:t> will increase with BCS4, RAN4 shall allow new BCSs to be created as requested for band combinations, but BCSs will not be required for new band combinations.</a:t>
            </a:r>
          </a:p>
          <a:p>
            <a:r>
              <a:rPr lang="en-US" sz="1800" dirty="0"/>
              <a:t>Guideline 2: Future band combinations may include BCSs, but they will not be required to have any other than BCS4.</a:t>
            </a:r>
          </a:p>
          <a:p>
            <a:r>
              <a:rPr lang="en-US" sz="1800" dirty="0"/>
              <a:t>Guideline 3: In order to ensure that MSD analysis is complete for BCS4 for SUL and NR CA band combinations that have already been requested but CRs have not yet been agreed by RAN4, the TPs and draft CRs and CRs with those band combinations shall include MSD analysis for all channel bandwidths for each band in the band combination.</a:t>
            </a:r>
          </a:p>
          <a:p>
            <a:r>
              <a:rPr lang="en-US" sz="1800" dirty="0"/>
              <a:t>Guideline 4: Until BCS4 CR(s) are agreed, TPs and Draft CRs should include the BCSs that were requested for already requested band combinations. After BCS4 CR(s) are agreed, it should be up to the proponents whether TPs and draft CRs include the BCS(s) that were requested and recorded in the WID, or if the TPs and draft CRs only include BCS4. If BCS4 is preferred, the exceptional case of inconsistent information between the basket WID and the TPs/draft CRs is acceptable until the WID is fixed accordingly.</a:t>
            </a:r>
          </a:p>
          <a:p>
            <a:r>
              <a:rPr lang="en-US" sz="1800" dirty="0"/>
              <a:t>Guideline 5: BCS4 CRs should be allowed to be introduced before all the MSD analysis is completed to avoid the situation where traditional BCSs are still required. All MSD analysis should be completed by the end of Rel-17. To facilitate the adoption of BCS4 prior to the completion of MSD analysis, MSD for missing channel BWs in existing band combinations shall be listed as infinity until the MSD analysis is complete. These infinite MSD’s are only placeholders which will be clarified in a note saying so in the initial CR.</a:t>
            </a:r>
          </a:p>
          <a:p>
            <a:r>
              <a:rPr lang="en-US" sz="1800" dirty="0"/>
              <a:t>Guideline 6: BCS4 doesn’t change anything with regard to mandatory or optional channel BWs. </a:t>
            </a:r>
          </a:p>
        </p:txBody>
      </p:sp>
    </p:spTree>
    <p:extLst>
      <p:ext uri="{BB962C8B-B14F-4D97-AF65-F5344CB8AC3E}">
        <p14:creationId xmlns:p14="http://schemas.microsoft.com/office/powerpoint/2010/main" val="161676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D8B0B-16D0-4B60-89C2-FC22604436BD}"/>
              </a:ext>
            </a:extLst>
          </p:cNvPr>
          <p:cNvSpPr>
            <a:spLocks noGrp="1"/>
          </p:cNvSpPr>
          <p:nvPr>
            <p:ph type="title"/>
          </p:nvPr>
        </p:nvSpPr>
        <p:spPr/>
        <p:txBody>
          <a:bodyPr>
            <a:normAutofit/>
          </a:bodyPr>
          <a:lstStyle/>
          <a:p>
            <a:r>
              <a:rPr lang="en-US" dirty="0"/>
              <a:t>1-1-1 the applicability of BCS4 and BCS5 to intra-band combinations</a:t>
            </a:r>
          </a:p>
        </p:txBody>
      </p:sp>
      <p:sp>
        <p:nvSpPr>
          <p:cNvPr id="3" name="Content Placeholder 2">
            <a:extLst>
              <a:ext uri="{FF2B5EF4-FFF2-40B4-BE49-F238E27FC236}">
                <a16:creationId xmlns:a16="http://schemas.microsoft.com/office/drawing/2014/main" id="{53087D05-C2B3-4DAD-B96E-DA540A12DCAE}"/>
              </a:ext>
            </a:extLst>
          </p:cNvPr>
          <p:cNvSpPr>
            <a:spLocks noGrp="1"/>
          </p:cNvSpPr>
          <p:nvPr>
            <p:ph idx="1"/>
          </p:nvPr>
        </p:nvSpPr>
        <p:spPr/>
        <p:txBody>
          <a:bodyPr>
            <a:normAutofit fontScale="92500" lnSpcReduction="10000"/>
          </a:bodyPr>
          <a:lstStyle/>
          <a:p>
            <a:r>
              <a:rPr lang="en-US" b="1" dirty="0"/>
              <a:t>Proposal 1: Introduce </a:t>
            </a:r>
            <a:r>
              <a:rPr lang="nn-NO" b="1" dirty="0"/>
              <a:t>BCS4/BCS5 for FR1 intra-band DL CA</a:t>
            </a:r>
          </a:p>
          <a:p>
            <a:r>
              <a:rPr lang="en-US" dirty="0"/>
              <a:t>Whether BCS4/BCS5 can be used for FR1 intra-band UL CA</a:t>
            </a:r>
          </a:p>
          <a:p>
            <a:pPr lvl="1"/>
            <a:r>
              <a:rPr lang="en-US" dirty="0"/>
              <a:t>Comment: BCSs are not defined or reported separately for UL and DL for traditional BCSs, so there should be no reason to differentiate between BCS4 and BCS5 for UL and DL</a:t>
            </a:r>
          </a:p>
          <a:p>
            <a:pPr lvl="1"/>
            <a:r>
              <a:rPr lang="en-US" b="1" dirty="0"/>
              <a:t>Proposal 2: BCS4 and BCS5 can be used for </a:t>
            </a:r>
            <a:r>
              <a:rPr lang="en-US" b="1"/>
              <a:t>FR1 intra-band UL CA</a:t>
            </a:r>
            <a:endParaRPr lang="en-US" b="1" dirty="0"/>
          </a:p>
          <a:p>
            <a:r>
              <a:rPr lang="en-US" dirty="0"/>
              <a:t>Whether BCS4/BCS5 can be used for FR2 intra-band CA or current BCS0 is enough for FR2 intra-band CA</a:t>
            </a:r>
          </a:p>
          <a:p>
            <a:pPr lvl="1"/>
            <a:r>
              <a:rPr lang="en-US" b="1" dirty="0"/>
              <a:t>Proposal 3: Since all FR2 combinations only have BCS0 and new channel bandwidth have not been added, FR2 BCS4 is probably not needed for FR2, so for FR1+FR2 BCS4 and BCS5 combinations the configuration table shall state that BCS0 applies for the intra-band FR2 part (when applicable)</a:t>
            </a:r>
          </a:p>
        </p:txBody>
      </p:sp>
    </p:spTree>
    <p:extLst>
      <p:ext uri="{BB962C8B-B14F-4D97-AF65-F5344CB8AC3E}">
        <p14:creationId xmlns:p14="http://schemas.microsoft.com/office/powerpoint/2010/main" val="6330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82D0F-4812-4FCA-B7EA-7C96A74F6604}"/>
              </a:ext>
            </a:extLst>
          </p:cNvPr>
          <p:cNvSpPr>
            <a:spLocks noGrp="1"/>
          </p:cNvSpPr>
          <p:nvPr>
            <p:ph type="title"/>
          </p:nvPr>
        </p:nvSpPr>
        <p:spPr/>
        <p:txBody>
          <a:bodyPr>
            <a:noAutofit/>
          </a:bodyPr>
          <a:lstStyle/>
          <a:p>
            <a:r>
              <a:rPr lang="en-US" sz="3200" dirty="0"/>
              <a:t>1-1-2 If RAN4 agrees to introduce BCS4/BCS5 for intra-band NR CA, how can BCS4 for intra-band NR CA be indicated?</a:t>
            </a:r>
          </a:p>
        </p:txBody>
      </p:sp>
      <p:sp>
        <p:nvSpPr>
          <p:cNvPr id="3" name="Content Placeholder 2">
            <a:extLst>
              <a:ext uri="{FF2B5EF4-FFF2-40B4-BE49-F238E27FC236}">
                <a16:creationId xmlns:a16="http://schemas.microsoft.com/office/drawing/2014/main" id="{6E56356D-284E-4891-9CE5-DB471E9D776F}"/>
              </a:ext>
            </a:extLst>
          </p:cNvPr>
          <p:cNvSpPr>
            <a:spLocks noGrp="1"/>
          </p:cNvSpPr>
          <p:nvPr>
            <p:ph idx="1"/>
          </p:nvPr>
        </p:nvSpPr>
        <p:spPr>
          <a:xfrm>
            <a:off x="777240" y="1621655"/>
            <a:ext cx="10515600" cy="1539556"/>
          </a:xfrm>
        </p:spPr>
        <p:txBody>
          <a:bodyPr>
            <a:normAutofit fontScale="47500" lnSpcReduction="20000"/>
          </a:bodyPr>
          <a:lstStyle/>
          <a:p>
            <a:r>
              <a:rPr lang="en-US" sz="4300" dirty="0"/>
              <a:t>For contiguous intra-band CA it is implied that the minimum aggregated bandwidth is greater than or equal to the minimum for the bandwidth class, but it shouldn’t hurt to add this note : </a:t>
            </a:r>
          </a:p>
          <a:p>
            <a:pPr lvl="1"/>
            <a:r>
              <a:rPr lang="en-US" sz="3900" dirty="0">
                <a:solidFill>
                  <a:srgbClr val="FF0000"/>
                </a:solidFill>
              </a:rPr>
              <a:t>Note x: The aggregated bandwidth must be greater than or equal to the minimum for the bandwidth class.</a:t>
            </a:r>
          </a:p>
          <a:p>
            <a:r>
              <a:rPr lang="en-US" sz="4300" b="1" dirty="0"/>
              <a:t>Proposal 4: Accept the majority view for Option 1, with the tables modified as </a:t>
            </a:r>
            <a:r>
              <a:rPr lang="en-US" sz="4300" b="1" dirty="0">
                <a:solidFill>
                  <a:srgbClr val="FF0000"/>
                </a:solidFill>
              </a:rPr>
              <a:t>follows </a:t>
            </a:r>
            <a:r>
              <a:rPr lang="en-US" sz="4300" b="1" dirty="0"/>
              <a:t>:</a:t>
            </a:r>
          </a:p>
          <a:p>
            <a:endParaRPr lang="en-US" dirty="0"/>
          </a:p>
        </p:txBody>
      </p:sp>
      <p:sp>
        <p:nvSpPr>
          <p:cNvPr id="5" name="Content Placeholder 2">
            <a:extLst>
              <a:ext uri="{FF2B5EF4-FFF2-40B4-BE49-F238E27FC236}">
                <a16:creationId xmlns:a16="http://schemas.microsoft.com/office/drawing/2014/main" id="{07BC1616-D79D-4A51-9058-43B931A5C9B4}"/>
              </a:ext>
            </a:extLst>
          </p:cNvPr>
          <p:cNvSpPr txBox="1">
            <a:spLocks/>
          </p:cNvSpPr>
          <p:nvPr/>
        </p:nvSpPr>
        <p:spPr>
          <a:xfrm>
            <a:off x="838200" y="5574665"/>
            <a:ext cx="10515600" cy="9959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pic>
        <p:nvPicPr>
          <p:cNvPr id="6" name="Picture 5">
            <a:extLst>
              <a:ext uri="{FF2B5EF4-FFF2-40B4-BE49-F238E27FC236}">
                <a16:creationId xmlns:a16="http://schemas.microsoft.com/office/drawing/2014/main" id="{66E25D54-7730-4820-8C3B-8EFADFEAA084}"/>
              </a:ext>
            </a:extLst>
          </p:cNvPr>
          <p:cNvPicPr>
            <a:picLocks noChangeAspect="1"/>
          </p:cNvPicPr>
          <p:nvPr/>
        </p:nvPicPr>
        <p:blipFill>
          <a:blip r:embed="rId2"/>
          <a:stretch>
            <a:fillRect/>
          </a:stretch>
        </p:blipFill>
        <p:spPr>
          <a:xfrm>
            <a:off x="5853763" y="3814949"/>
            <a:ext cx="5995617" cy="2367367"/>
          </a:xfrm>
          <a:prstGeom prst="rect">
            <a:avLst/>
          </a:prstGeom>
        </p:spPr>
      </p:pic>
      <p:sp>
        <p:nvSpPr>
          <p:cNvPr id="10" name="TextBox 9">
            <a:extLst>
              <a:ext uri="{FF2B5EF4-FFF2-40B4-BE49-F238E27FC236}">
                <a16:creationId xmlns:a16="http://schemas.microsoft.com/office/drawing/2014/main" id="{21EF58D4-DA73-40E4-8570-4CDEDD996C5C}"/>
              </a:ext>
            </a:extLst>
          </p:cNvPr>
          <p:cNvSpPr txBox="1"/>
          <p:nvPr/>
        </p:nvSpPr>
        <p:spPr>
          <a:xfrm>
            <a:off x="6181733" y="3429000"/>
            <a:ext cx="5651863" cy="400110"/>
          </a:xfrm>
          <a:prstGeom prst="rect">
            <a:avLst/>
          </a:prstGeom>
          <a:noFill/>
        </p:spPr>
        <p:txBody>
          <a:bodyPr wrap="square" rtlCol="0">
            <a:spAutoFit/>
          </a:bodyPr>
          <a:lstStyle/>
          <a:p>
            <a:r>
              <a:rPr lang="en-US" sz="1000" b="1" dirty="0"/>
              <a:t>Table 3: NR CA configurations and bandwidth combination sets defined for intra-band non-contiguous CA</a:t>
            </a:r>
          </a:p>
        </p:txBody>
      </p:sp>
      <p:sp>
        <p:nvSpPr>
          <p:cNvPr id="14" name="TextBox 13">
            <a:extLst>
              <a:ext uri="{FF2B5EF4-FFF2-40B4-BE49-F238E27FC236}">
                <a16:creationId xmlns:a16="http://schemas.microsoft.com/office/drawing/2014/main" id="{B73DC908-4AE3-4C7B-A83A-49A7A64B5AAF}"/>
              </a:ext>
            </a:extLst>
          </p:cNvPr>
          <p:cNvSpPr txBox="1"/>
          <p:nvPr/>
        </p:nvSpPr>
        <p:spPr>
          <a:xfrm>
            <a:off x="330926" y="3414840"/>
            <a:ext cx="5651863" cy="246221"/>
          </a:xfrm>
          <a:prstGeom prst="rect">
            <a:avLst/>
          </a:prstGeom>
          <a:noFill/>
        </p:spPr>
        <p:txBody>
          <a:bodyPr wrap="square" rtlCol="0">
            <a:spAutoFit/>
          </a:bodyPr>
          <a:lstStyle/>
          <a:p>
            <a:r>
              <a:rPr lang="en-US" sz="1000" b="1" dirty="0"/>
              <a:t>Table 2: NR CA configurations and bandwidth combination sets defined for intra-band contiguous  CA</a:t>
            </a:r>
          </a:p>
        </p:txBody>
      </p:sp>
      <p:pic>
        <p:nvPicPr>
          <p:cNvPr id="16" name="Picture 15">
            <a:extLst>
              <a:ext uri="{FF2B5EF4-FFF2-40B4-BE49-F238E27FC236}">
                <a16:creationId xmlns:a16="http://schemas.microsoft.com/office/drawing/2014/main" id="{3D1702E3-03AB-418B-9B51-17C1D35132D8}"/>
              </a:ext>
            </a:extLst>
          </p:cNvPr>
          <p:cNvPicPr>
            <a:picLocks noChangeAspect="1"/>
          </p:cNvPicPr>
          <p:nvPr/>
        </p:nvPicPr>
        <p:blipFill>
          <a:blip r:embed="rId3"/>
          <a:stretch>
            <a:fillRect/>
          </a:stretch>
        </p:blipFill>
        <p:spPr>
          <a:xfrm>
            <a:off x="730641" y="3629055"/>
            <a:ext cx="4781886" cy="2609453"/>
          </a:xfrm>
          <a:prstGeom prst="rect">
            <a:avLst/>
          </a:prstGeom>
        </p:spPr>
      </p:pic>
      <p:sp>
        <p:nvSpPr>
          <p:cNvPr id="11" name="TextBox 10">
            <a:extLst>
              <a:ext uri="{FF2B5EF4-FFF2-40B4-BE49-F238E27FC236}">
                <a16:creationId xmlns:a16="http://schemas.microsoft.com/office/drawing/2014/main" id="{2368816C-757C-455A-922A-A87076064AE8}"/>
              </a:ext>
            </a:extLst>
          </p:cNvPr>
          <p:cNvSpPr txBox="1"/>
          <p:nvPr/>
        </p:nvSpPr>
        <p:spPr>
          <a:xfrm>
            <a:off x="777239" y="6004453"/>
            <a:ext cx="4580943" cy="461665"/>
          </a:xfrm>
          <a:prstGeom prst="rect">
            <a:avLst/>
          </a:prstGeom>
          <a:solidFill>
            <a:schemeClr val="bg1"/>
          </a:solidFill>
        </p:spPr>
        <p:txBody>
          <a:bodyPr wrap="square">
            <a:spAutoFit/>
          </a:bodyPr>
          <a:lstStyle/>
          <a:p>
            <a:r>
              <a:rPr lang="en-GB" sz="800" dirty="0">
                <a:effectLst/>
                <a:latin typeface="Times New Roman" panose="02020603050405020304" pitchFamily="18" charset="0"/>
                <a:ea typeface="Times New Roman" panose="02020603050405020304" pitchFamily="18" charset="0"/>
              </a:rPr>
              <a:t>NOTE </a:t>
            </a:r>
            <a:r>
              <a:rPr lang="en-GB" sz="800" dirty="0">
                <a:effectLst/>
                <a:highlight>
                  <a:srgbClr val="FFFF00"/>
                </a:highlight>
                <a:latin typeface="Times New Roman" panose="02020603050405020304" pitchFamily="18" charset="0"/>
                <a:ea typeface="Times New Roman" panose="02020603050405020304" pitchFamily="18" charset="0"/>
              </a:rPr>
              <a:t>x</a:t>
            </a:r>
            <a:r>
              <a:rPr lang="en-GB" sz="800" dirty="0">
                <a:effectLst/>
                <a:latin typeface="Times New Roman" panose="02020603050405020304" pitchFamily="18" charset="0"/>
                <a:ea typeface="Times New Roman" panose="02020603050405020304" pitchFamily="18" charset="0"/>
              </a:rPr>
              <a:t>:	The aggregated bandwidth must be greater than or equal to the minimum for the bandwidth class defined in Table 5.3A.5-1, and smaller than or equal to the maximum aggregated bandwidth</a:t>
            </a:r>
            <a:endParaRPr lang="en-US" sz="1400" dirty="0"/>
          </a:p>
        </p:txBody>
      </p:sp>
    </p:spTree>
    <p:extLst>
      <p:ext uri="{BB962C8B-B14F-4D97-AF65-F5344CB8AC3E}">
        <p14:creationId xmlns:p14="http://schemas.microsoft.com/office/powerpoint/2010/main" val="970095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27F84-2FD5-4456-A5C3-E3D1619F88B6}"/>
              </a:ext>
            </a:extLst>
          </p:cNvPr>
          <p:cNvSpPr>
            <a:spLocks noGrp="1"/>
          </p:cNvSpPr>
          <p:nvPr>
            <p:ph type="title"/>
          </p:nvPr>
        </p:nvSpPr>
        <p:spPr/>
        <p:txBody>
          <a:bodyPr/>
          <a:lstStyle/>
          <a:p>
            <a:r>
              <a:rPr lang="en-US" dirty="0"/>
              <a:t>Sub Topic 1-2</a:t>
            </a:r>
          </a:p>
        </p:txBody>
      </p:sp>
      <p:sp>
        <p:nvSpPr>
          <p:cNvPr id="3" name="Content Placeholder 2">
            <a:extLst>
              <a:ext uri="{FF2B5EF4-FFF2-40B4-BE49-F238E27FC236}">
                <a16:creationId xmlns:a16="http://schemas.microsoft.com/office/drawing/2014/main" id="{1C709895-340E-44F0-BCFA-A83A896E4B60}"/>
              </a:ext>
            </a:extLst>
          </p:cNvPr>
          <p:cNvSpPr>
            <a:spLocks noGrp="1"/>
          </p:cNvSpPr>
          <p:nvPr>
            <p:ph idx="1"/>
          </p:nvPr>
        </p:nvSpPr>
        <p:spPr>
          <a:xfrm>
            <a:off x="838200" y="1550126"/>
            <a:ext cx="10515600" cy="4876799"/>
          </a:xfrm>
        </p:spPr>
        <p:txBody>
          <a:bodyPr>
            <a:normAutofit fontScale="85000" lnSpcReduction="20000"/>
          </a:bodyPr>
          <a:lstStyle/>
          <a:p>
            <a:r>
              <a:rPr lang="en-US" dirty="0"/>
              <a:t>Issue 1-2-1: When can companies request BCS4/5?</a:t>
            </a:r>
          </a:p>
          <a:p>
            <a:pPr lvl="1"/>
            <a:r>
              <a:rPr lang="en-US" b="1" dirty="0"/>
              <a:t>Proposal 5: If comments are addressed in the second round RAN4 can agree to request BCS4/BCS5 from this meeting</a:t>
            </a:r>
          </a:p>
          <a:p>
            <a:r>
              <a:rPr lang="en-US" dirty="0"/>
              <a:t>Issue 1-2-2: Is it agreed that existing band combination that requested traditional BCSs can be changed to BCS5/BCS5 upon request?</a:t>
            </a:r>
          </a:p>
          <a:p>
            <a:pPr lvl="1"/>
            <a:r>
              <a:rPr lang="en-US" b="1" dirty="0"/>
              <a:t>Proposal 6: As suggested by the moderator, the contact person can request to change the not completed band combinations in basket WID once RAN4 agree to request BCS4/BCS5. And the revised WID can be approved in the upcoming RAN plenary meeting. RAN4 can do something based on the latest approved WID in next RAN4 meeting.</a:t>
            </a:r>
          </a:p>
          <a:p>
            <a:pPr marL="457200" lvl="1" indent="0">
              <a:buNone/>
            </a:pPr>
            <a:endParaRPr lang="en-US" b="1" dirty="0"/>
          </a:p>
          <a:p>
            <a:r>
              <a:rPr lang="en-US" dirty="0"/>
              <a:t>Issue 1-2-3: If BCS4 is requested for a band combination, does it mean that it is equivalent to get BCS5 requested, and vice versa.?</a:t>
            </a:r>
          </a:p>
          <a:p>
            <a:pPr lvl="1"/>
            <a:r>
              <a:rPr lang="en-US" dirty="0"/>
              <a:t>Comments: Even though BCS4 is release independent to Rel-15, BCS4 will only appear in the Rel-17 specs. The release independence for BCS4 and BCS5 will be documented in 38.307. The MSD analysis for BCS4 will apply to BCS5 since any BCS5 combination will be a subset of BCS4. </a:t>
            </a:r>
          </a:p>
          <a:p>
            <a:pPr lvl="1"/>
            <a:r>
              <a:rPr lang="en-US" b="1" dirty="0"/>
              <a:t>Proposal 7: BCS4 and BCS5 shall be requested together because there is no difference in the MSD analysis</a:t>
            </a:r>
          </a:p>
        </p:txBody>
      </p:sp>
    </p:spTree>
    <p:extLst>
      <p:ext uri="{BB962C8B-B14F-4D97-AF65-F5344CB8AC3E}">
        <p14:creationId xmlns:p14="http://schemas.microsoft.com/office/powerpoint/2010/main" val="2101866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D6208-9165-4335-997F-CB2298C0C177}"/>
              </a:ext>
            </a:extLst>
          </p:cNvPr>
          <p:cNvSpPr>
            <a:spLocks noGrp="1"/>
          </p:cNvSpPr>
          <p:nvPr>
            <p:ph type="title"/>
          </p:nvPr>
        </p:nvSpPr>
        <p:spPr/>
        <p:txBody>
          <a:bodyPr/>
          <a:lstStyle/>
          <a:p>
            <a:r>
              <a:rPr lang="en-US" dirty="0"/>
              <a:t>Sub-Topic 1-3</a:t>
            </a:r>
          </a:p>
        </p:txBody>
      </p:sp>
      <p:sp>
        <p:nvSpPr>
          <p:cNvPr id="3" name="Content Placeholder 2">
            <a:extLst>
              <a:ext uri="{FF2B5EF4-FFF2-40B4-BE49-F238E27FC236}">
                <a16:creationId xmlns:a16="http://schemas.microsoft.com/office/drawing/2014/main" id="{469E2D1E-AF75-4E6B-95F2-F2B66F52C2AA}"/>
              </a:ext>
            </a:extLst>
          </p:cNvPr>
          <p:cNvSpPr>
            <a:spLocks noGrp="1"/>
          </p:cNvSpPr>
          <p:nvPr>
            <p:ph idx="1"/>
          </p:nvPr>
        </p:nvSpPr>
        <p:spPr/>
        <p:txBody>
          <a:bodyPr/>
          <a:lstStyle/>
          <a:p>
            <a:r>
              <a:rPr lang="en-US" dirty="0"/>
              <a:t>Issue 1-3-1: Should BCS4 (and BCS5) for SUL band combinations reuse the same indication format with inter-band CA?</a:t>
            </a:r>
          </a:p>
          <a:p>
            <a:pPr lvl="1"/>
            <a:r>
              <a:rPr lang="en-US" b="1" dirty="0"/>
              <a:t>Proposal 8: BCS4 and BCS5 for SUL band combinations reuse the same indication format with inter-band CA</a:t>
            </a:r>
          </a:p>
          <a:p>
            <a:r>
              <a:rPr lang="en-US" dirty="0"/>
              <a:t>Issue 1-3-2: Clarify the scope</a:t>
            </a:r>
          </a:p>
          <a:p>
            <a:pPr lvl="1"/>
            <a:r>
              <a:rPr lang="en-US" b="1" dirty="0"/>
              <a:t>Proposal 9: RAN4 confirms that BCS4 and BCS5 apply to SUL, NR CA, NR DC and SUL and/or NR CA part of inter band MR-DC while it does not apply to intra band MR DC.</a:t>
            </a:r>
          </a:p>
        </p:txBody>
      </p:sp>
    </p:spTree>
    <p:extLst>
      <p:ext uri="{BB962C8B-B14F-4D97-AF65-F5344CB8AC3E}">
        <p14:creationId xmlns:p14="http://schemas.microsoft.com/office/powerpoint/2010/main" val="1574932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1011</Words>
  <Application>Microsoft Office PowerPoint</Application>
  <PresentationFormat>Widescreen</PresentationFormat>
  <Paragraphs>39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Way Forward on BCS4 for general part</vt:lpstr>
      <vt:lpstr>As a reminder, here are some guidelines from the WID</vt:lpstr>
      <vt:lpstr>1-1-1 the applicability of BCS4 and BCS5 to intra-band combinations</vt:lpstr>
      <vt:lpstr>1-1-2 If RAN4 agrees to introduce BCS4/BCS5 for intra-band NR CA, how can BCS4 for intra-band NR CA be indicated?</vt:lpstr>
      <vt:lpstr>Sub Topic 1-2</vt:lpstr>
      <vt:lpstr>Sub-Topic 1-3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 Forward on n77 in the US</dc:title>
  <dc:creator>Bill Shvodian</dc:creator>
  <cp:lastModifiedBy>Bill Shvodian</cp:lastModifiedBy>
  <cp:revision>33</cp:revision>
  <dcterms:created xsi:type="dcterms:W3CDTF">2021-08-20T00:24:40Z</dcterms:created>
  <dcterms:modified xsi:type="dcterms:W3CDTF">2021-08-25T14:46:19Z</dcterms:modified>
</cp:coreProperties>
</file>