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4D70E-770D-4055-9B2F-EC4018B8C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6A2D57-AB4E-472A-81E6-3ABFA427B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1AB31-49AD-47CC-8452-6765C12FE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4CE2F-D261-49C3-A008-829E19DB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8D531-8971-4EB9-A7FB-35AFF32BE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4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69180-746C-42ED-9C00-0D64E69B8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DA2D3-35B4-4738-ACC5-2EF62D09B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F4A19-DB8E-4679-8E91-8FE33EB5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7AD8B-3897-4232-B3DF-FEFC0A0D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30AD7-3B08-48E8-8C3A-6E2A63F3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5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78BFD-316D-4ED2-B0D7-1DF983016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4659C-2E4E-4D25-B663-3A495626B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52006-AC25-4ED0-A0F6-9A015738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88F06-857D-480F-8724-E85F9C48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7C303-6AE0-4742-8186-D1E66E05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6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557B2-5DAE-4325-AE11-7F5C5B0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0F2EF-1369-478C-B806-16D54F40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1D2DC-CABD-4BC8-9DF2-DE3F4E153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2741E-0EBF-428C-9EAC-40F7D179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9AE2A-6D31-4230-AA7D-81703E44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3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E6CAD-40AC-4C42-90F8-2528AFB8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B8E7-C3D5-4C5C-9488-333BC42FC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EC13C-C501-4470-AB81-24E57121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BF65D-9935-4A90-84A7-D01375B4F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CADBC-F2DE-4A7B-A1CB-CDB1E551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9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B3E90-BBEE-4C03-9641-C6B5A0A2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B1902-E831-4097-BDAB-FE12212F8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DA2C1-45D9-49C3-BE89-0E56B44A9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6E015C-F13E-42DF-A0AB-A3716EA8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B115C-8A46-4F49-99FC-288B5228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EAB7B-AB9E-46B4-A914-27707391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4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C014B-20EF-4674-9E83-CDF6DE4B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09D9D-794C-4C28-9988-F7E4A975B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5B189-ECD2-4D77-BBC1-E0040C0FB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E6F4EB-0FEC-4481-BCAE-4CBCD61870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2DE3DD-F331-46C0-953B-90C847811E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BDC1A-CC44-4CD4-AF16-A9B93437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BAD9A6-691A-4258-AAEE-DC5290B0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F6F36-6AB1-4EBF-8BB6-5DA3659B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1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7A513-72F7-417D-AD22-995BBFDE0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24C9A-469C-46D7-A8E3-3DE67ADDE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1B811-62BF-4891-B538-044D52FE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2208B-E741-4A2B-A25F-105072955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6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44FAF7-4C85-49EF-B7F6-ADDC0831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B76C5-7054-48F6-B041-E77EDD1A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C7774-356E-4EEB-AD8C-DED42B16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9BD74-19BE-41FC-A03D-EC624D103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1DCD8-BE74-48BA-B8E0-8709C3598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FB5D8-672E-4909-A3E8-A9B5FE81B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AA346-0755-4775-B7A3-F096E365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ECDD6-3191-4DB9-B95C-450413757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75395-4741-4273-9B16-508F6ECB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6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5AF30-DE70-4AEE-915F-ED531ED15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AADE60-6219-460A-8E1B-AA1C13D7C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AA665-9AA6-4BB2-98F6-DC67CCDBC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A83F5-8277-4D6B-AC6A-03D0F8FA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ABE9F-D920-4E06-9F91-5BDACD74B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1776F-C71A-4AF1-8EDF-38F90115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8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DE0EF3-44E0-49C1-A098-6612470E0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09096-EBBF-4BAE-B82B-F66A12246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8DAA8-A438-43DD-9541-995585233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21193-7272-426D-95C0-718CF24BCDB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90A58-DE23-4EDF-BE90-B511E1FB2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32F-88A5-4A71-A39F-4ADCA7DF3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F091-A765-4C17-B829-28DD8D976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15D04-C164-4A42-A589-A465B274D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 Forward on n5B 25MHz aggregated BW MSD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FD4FE9-E840-441D-B608-0CAB645A4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8461"/>
            <a:ext cx="9144000" cy="1655762"/>
          </a:xfrm>
        </p:spPr>
        <p:txBody>
          <a:bodyPr/>
          <a:lstStyle/>
          <a:p>
            <a:r>
              <a:rPr lang="en-US" dirty="0"/>
              <a:t>Skyworks Solutions, Inc., [Qualcomm]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CC7C94-609A-4CE7-AA86-AABEC4613DAF}"/>
              </a:ext>
            </a:extLst>
          </p:cNvPr>
          <p:cNvSpPr txBox="1"/>
          <p:nvPr/>
        </p:nvSpPr>
        <p:spPr>
          <a:xfrm>
            <a:off x="1114697" y="322217"/>
            <a:ext cx="9849394" cy="64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629400" algn="r"/>
                <a:tab pos="8460105" algn="r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3GPP TSG-RAN WG4 Meeting #</a:t>
            </a:r>
            <a:r>
              <a:rPr lang="en-US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100-e 		draft R4-2114900</a:t>
            </a:r>
            <a:endParaRPr lang="en-US" sz="12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1260475" marR="0" indent="-126047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Electronic Meeting, Aug. 16-27, 2021</a:t>
            </a:r>
            <a:endParaRPr lang="en-US" sz="12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5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F4A08-C43C-4273-A59E-8AF1A80D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26443-1395-42CD-8514-A185624AB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Uplink CA_n5B maximum aggregated bandwidth of 25MHz has been recently requested for BCS1 [1]</a:t>
            </a:r>
          </a:p>
          <a:p>
            <a:r>
              <a:rPr lang="en-US" dirty="0"/>
              <a:t>Single Uplink and Dual-Uplink MSD test points have been proposed in in R4-2114579 [2] for symmetric UL/DL 25 MHz aggregated CBW,</a:t>
            </a:r>
          </a:p>
          <a:p>
            <a:pPr lvl="1"/>
            <a:r>
              <a:rPr lang="en-US" dirty="0"/>
              <a:t>Concerns have been raised that for single carrier 25MHz downlink operation, uplink CBW is restricted to 20MHz. </a:t>
            </a:r>
          </a:p>
          <a:p>
            <a:pPr lvl="1"/>
            <a:r>
              <a:rPr lang="en-US" dirty="0"/>
              <a:t>It has therefore been requested to first reach agreement on the MSD test points configuration. Based on these agreements, companies could then bring MSD data at the next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63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02BA4-8715-4211-908F-E662F5F3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8ADD7-A7E2-4CCE-83D1-C456C7206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7443"/>
            <a:ext cx="10515600" cy="943701"/>
          </a:xfrm>
        </p:spPr>
        <p:txBody>
          <a:bodyPr>
            <a:normAutofit/>
          </a:bodyPr>
          <a:lstStyle/>
          <a:p>
            <a:r>
              <a:rPr lang="en-US" dirty="0"/>
              <a:t>Proposal 1: The following CA_n5B uplink PCC/SCC CBW configurations are agreed to evaluate the MSD for BCS1 25MHz aggregated CBW.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F319B7-FB65-4BAA-9E31-2C1B5C246390}"/>
              </a:ext>
            </a:extLst>
          </p:cNvPr>
          <p:cNvSpPr txBox="1">
            <a:spLocks/>
          </p:cNvSpPr>
          <p:nvPr/>
        </p:nvSpPr>
        <p:spPr>
          <a:xfrm>
            <a:off x="837173" y="5036654"/>
            <a:ext cx="10515600" cy="15773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Proposal 2: Interested companies are requested to bring MSD analysis for CA_n5B BCS1 25MHz maximum aggregated BW to RAN4#101 based on the uplink configuration above. Other RB allocations are not precluded for MSD analysis.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D4594A-34C8-4648-B3BA-8C0BA728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389063"/>
              </p:ext>
            </p:extLst>
          </p:nvPr>
        </p:nvGraphicFramePr>
        <p:xfrm>
          <a:off x="1270000" y="2641600"/>
          <a:ext cx="9652000" cy="15773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06500">
                  <a:extLst>
                    <a:ext uri="{9D8B030D-6E8A-4147-A177-3AD203B41FA5}">
                      <a16:colId xmlns:a16="http://schemas.microsoft.com/office/drawing/2014/main" val="2098010865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1551988240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141863199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1786602101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3418374445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648907263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496725268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589250973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CA configuration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SCS (kHz)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Channel bandwidth (PCC+SCC)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UL PCC allocation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UL SCC allocation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PCC IMD order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SCC IMD order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Comment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526656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(PCC/SCC)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(MHz)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(L</a:t>
                      </a:r>
                      <a:r>
                        <a:rPr lang="en-US" sz="900" u="none" strike="noStrike" baseline="-25000">
                          <a:effectLst/>
                        </a:rPr>
                        <a:t>CRB</a:t>
                      </a:r>
                      <a:r>
                        <a:rPr lang="en-US" sz="900" u="none" strike="noStrike">
                          <a:effectLst/>
                        </a:rPr>
                        <a:t>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(L</a:t>
                      </a:r>
                      <a:r>
                        <a:rPr lang="en-US" sz="900" u="none" strike="noStrike" baseline="-25000">
                          <a:effectLst/>
                        </a:rPr>
                        <a:t>CRB</a:t>
                      </a:r>
                      <a:r>
                        <a:rPr lang="en-US" sz="900" u="none" strike="noStrike">
                          <a:effectLst/>
                        </a:rPr>
                        <a:t>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16485010"/>
                  </a:ext>
                </a:extLst>
              </a:tr>
              <a:tr h="2971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CA_n5B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15/15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20 + 5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16 (RBstart = 90)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 (RBstart = 0)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IMD5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IMD3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SCC: near complete IM3 overlap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747763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15 + 10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12 (RBstart = 67)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8 (RBstart = 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IMD5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IMD3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8052855"/>
                  </a:ext>
                </a:extLst>
              </a:tr>
              <a:tr h="29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15 + 5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15 (RBstart = 64)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 (RBstart = 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IMD5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greater PCC overlap than SCC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54842603"/>
                  </a:ext>
                </a:extLst>
              </a:tr>
              <a:tr h="29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 + 10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 (RBstart = 42)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 (RBstart = 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IMD5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greater SCC overlap than PCC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71505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88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8F339-9D91-4B7E-9AE9-FEE1A1BFB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4CA4D-F5A6-47F1-8414-C807E188D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	NR CA and DC Request for RAN4 #100e_ATT, 3GPP TSG-RAN WG4 Meeting # 100-e, AT&amp;T</a:t>
            </a:r>
          </a:p>
          <a:p>
            <a:pPr marL="0" indent="0">
              <a:buNone/>
            </a:pPr>
            <a:r>
              <a:rPr lang="en-US" dirty="0"/>
              <a:t>[2] 	CA_n5B MSD, 3GPP TSG-RAN WG4 Meeting # 100-e, Skyworks Solutions, Inc.</a:t>
            </a:r>
          </a:p>
        </p:txBody>
      </p:sp>
    </p:spTree>
    <p:extLst>
      <p:ext uri="{BB962C8B-B14F-4D97-AF65-F5344CB8AC3E}">
        <p14:creationId xmlns:p14="http://schemas.microsoft.com/office/powerpoint/2010/main" val="2801026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316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DengXian</vt:lpstr>
      <vt:lpstr>MS Mincho</vt:lpstr>
      <vt:lpstr>Times New Roman</vt:lpstr>
      <vt:lpstr>Office Theme</vt:lpstr>
      <vt:lpstr>Way Forward on n5B 25MHz aggregated BW MSD</vt:lpstr>
      <vt:lpstr>Background</vt:lpstr>
      <vt:lpstr>Proposed Way Forward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n77 in the US</dc:title>
  <dc:creator>Bill Shvodian</dc:creator>
  <cp:lastModifiedBy>Laurent Noel</cp:lastModifiedBy>
  <cp:revision>19</cp:revision>
  <dcterms:created xsi:type="dcterms:W3CDTF">2021-08-20T00:24:40Z</dcterms:created>
  <dcterms:modified xsi:type="dcterms:W3CDTF">2021-08-23T19:44:26Z</dcterms:modified>
</cp:coreProperties>
</file>