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2" r:id="rId4"/>
    <p:sldId id="263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0" y="5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ene Fong" userId="a2c2c12d-c299-4047-827b-a408ad4b8e52" providerId="ADAL" clId="{6136E801-A014-4852-B3DD-D4639A2E80B1}"/>
    <pc:docChg chg="undo custSel addSld delSld modSld">
      <pc:chgData name="Gene Fong" userId="a2c2c12d-c299-4047-827b-a408ad4b8e52" providerId="ADAL" clId="{6136E801-A014-4852-B3DD-D4639A2E80B1}" dt="2021-08-18T03:02:09.821" v="3064" actId="47"/>
      <pc:docMkLst>
        <pc:docMk/>
      </pc:docMkLst>
      <pc:sldChg chg="modSp mod">
        <pc:chgData name="Gene Fong" userId="a2c2c12d-c299-4047-827b-a408ad4b8e52" providerId="ADAL" clId="{6136E801-A014-4852-B3DD-D4639A2E80B1}" dt="2021-08-18T00:38:38.972" v="38" actId="6549"/>
        <pc:sldMkLst>
          <pc:docMk/>
          <pc:sldMk cId="2341414610" sldId="256"/>
        </pc:sldMkLst>
        <pc:spChg chg="mod">
          <ac:chgData name="Gene Fong" userId="a2c2c12d-c299-4047-827b-a408ad4b8e52" providerId="ADAL" clId="{6136E801-A014-4852-B3DD-D4639A2E80B1}" dt="2021-08-18T00:38:38.972" v="38" actId="6549"/>
          <ac:spMkLst>
            <pc:docMk/>
            <pc:sldMk cId="2341414610" sldId="256"/>
            <ac:spMk id="2" creationId="{32841FB5-6394-4B61-AD7A-9926A8D96033}"/>
          </ac:spMkLst>
        </pc:spChg>
        <pc:spChg chg="mod">
          <ac:chgData name="Gene Fong" userId="a2c2c12d-c299-4047-827b-a408ad4b8e52" providerId="ADAL" clId="{6136E801-A014-4852-B3DD-D4639A2E80B1}" dt="2021-08-18T00:38:18.788" v="19" actId="20577"/>
          <ac:spMkLst>
            <pc:docMk/>
            <pc:sldMk cId="2341414610" sldId="256"/>
            <ac:spMk id="4" creationId="{5BB3C6A5-B872-4979-A917-7B860739811B}"/>
          </ac:spMkLst>
        </pc:spChg>
        <pc:spChg chg="mod">
          <ac:chgData name="Gene Fong" userId="a2c2c12d-c299-4047-827b-a408ad4b8e52" providerId="ADAL" clId="{6136E801-A014-4852-B3DD-D4639A2E80B1}" dt="2021-08-18T00:38:09.950" v="15" actId="20577"/>
          <ac:spMkLst>
            <pc:docMk/>
            <pc:sldMk cId="2341414610" sldId="256"/>
            <ac:spMk id="5" creationId="{961EBA95-7131-4683-B8EE-049359931A13}"/>
          </ac:spMkLst>
        </pc:spChg>
      </pc:sldChg>
      <pc:sldChg chg="modSp mod">
        <pc:chgData name="Gene Fong" userId="a2c2c12d-c299-4047-827b-a408ad4b8e52" providerId="ADAL" clId="{6136E801-A014-4852-B3DD-D4639A2E80B1}" dt="2021-08-18T03:00:03.409" v="3013" actId="20577"/>
        <pc:sldMkLst>
          <pc:docMk/>
          <pc:sldMk cId="3222742335" sldId="259"/>
        </pc:sldMkLst>
        <pc:spChg chg="mod">
          <ac:chgData name="Gene Fong" userId="a2c2c12d-c299-4047-827b-a408ad4b8e52" providerId="ADAL" clId="{6136E801-A014-4852-B3DD-D4639A2E80B1}" dt="2021-08-18T00:45:20.566" v="395" actId="6549"/>
          <ac:spMkLst>
            <pc:docMk/>
            <pc:sldMk cId="3222742335" sldId="259"/>
            <ac:spMk id="2" creationId="{F654C43C-C1F3-4972-89B8-8FD3F118010F}"/>
          </ac:spMkLst>
        </pc:spChg>
        <pc:spChg chg="mod">
          <ac:chgData name="Gene Fong" userId="a2c2c12d-c299-4047-827b-a408ad4b8e52" providerId="ADAL" clId="{6136E801-A014-4852-B3DD-D4639A2E80B1}" dt="2021-08-18T03:00:03.409" v="3013" actId="20577"/>
          <ac:spMkLst>
            <pc:docMk/>
            <pc:sldMk cId="3222742335" sldId="259"/>
            <ac:spMk id="3" creationId="{0704CBE0-E0B1-4388-926E-53F0C66A349C}"/>
          </ac:spMkLst>
        </pc:spChg>
      </pc:sldChg>
      <pc:sldChg chg="delSp modSp mod">
        <pc:chgData name="Gene Fong" userId="a2c2c12d-c299-4047-827b-a408ad4b8e52" providerId="ADAL" clId="{6136E801-A014-4852-B3DD-D4639A2E80B1}" dt="2021-08-18T01:44:48.056" v="2973" actId="20577"/>
        <pc:sldMkLst>
          <pc:docMk/>
          <pc:sldMk cId="1255138675" sldId="261"/>
        </pc:sldMkLst>
        <pc:spChg chg="mod">
          <ac:chgData name="Gene Fong" userId="a2c2c12d-c299-4047-827b-a408ad4b8e52" providerId="ADAL" clId="{6136E801-A014-4852-B3DD-D4639A2E80B1}" dt="2021-08-18T01:40:09.264" v="2779" actId="20577"/>
          <ac:spMkLst>
            <pc:docMk/>
            <pc:sldMk cId="1255138675" sldId="261"/>
            <ac:spMk id="2" creationId="{BD453631-0D31-4B44-A4E6-E8F9B8CD5D4C}"/>
          </ac:spMkLst>
        </pc:spChg>
        <pc:spChg chg="mod">
          <ac:chgData name="Gene Fong" userId="a2c2c12d-c299-4047-827b-a408ad4b8e52" providerId="ADAL" clId="{6136E801-A014-4852-B3DD-D4639A2E80B1}" dt="2021-08-18T01:44:48.056" v="2973" actId="20577"/>
          <ac:spMkLst>
            <pc:docMk/>
            <pc:sldMk cId="1255138675" sldId="261"/>
            <ac:spMk id="3" creationId="{9826C784-F9DC-4BAF-8EF1-467E53CB318B}"/>
          </ac:spMkLst>
        </pc:spChg>
        <pc:picChg chg="del">
          <ac:chgData name="Gene Fong" userId="a2c2c12d-c299-4047-827b-a408ad4b8e52" providerId="ADAL" clId="{6136E801-A014-4852-B3DD-D4639A2E80B1}" dt="2021-08-18T01:43:34.169" v="2921" actId="478"/>
          <ac:picMkLst>
            <pc:docMk/>
            <pc:sldMk cId="1255138675" sldId="261"/>
            <ac:picMk id="4" creationId="{776D51C1-8C79-4F50-944A-D8A110E96980}"/>
          </ac:picMkLst>
        </pc:picChg>
      </pc:sldChg>
      <pc:sldChg chg="modSp new mod">
        <pc:chgData name="Gene Fong" userId="a2c2c12d-c299-4047-827b-a408ad4b8e52" providerId="ADAL" clId="{6136E801-A014-4852-B3DD-D4639A2E80B1}" dt="2021-08-18T01:09:02.121" v="1672" actId="6549"/>
        <pc:sldMkLst>
          <pc:docMk/>
          <pc:sldMk cId="2927027107" sldId="262"/>
        </pc:sldMkLst>
        <pc:spChg chg="mod">
          <ac:chgData name="Gene Fong" userId="a2c2c12d-c299-4047-827b-a408ad4b8e52" providerId="ADAL" clId="{6136E801-A014-4852-B3DD-D4639A2E80B1}" dt="2021-08-18T01:03:30.747" v="1336" actId="20577"/>
          <ac:spMkLst>
            <pc:docMk/>
            <pc:sldMk cId="2927027107" sldId="262"/>
            <ac:spMk id="2" creationId="{DAF646D2-8C43-4F85-8573-391ECBB167B2}"/>
          </ac:spMkLst>
        </pc:spChg>
        <pc:spChg chg="mod">
          <ac:chgData name="Gene Fong" userId="a2c2c12d-c299-4047-827b-a408ad4b8e52" providerId="ADAL" clId="{6136E801-A014-4852-B3DD-D4639A2E80B1}" dt="2021-08-18T01:09:02.121" v="1672" actId="6549"/>
          <ac:spMkLst>
            <pc:docMk/>
            <pc:sldMk cId="2927027107" sldId="262"/>
            <ac:spMk id="3" creationId="{7539CB94-A9B3-494F-BE4D-A86749F30966}"/>
          </ac:spMkLst>
        </pc:spChg>
      </pc:sldChg>
      <pc:sldChg chg="modSp new del mod">
        <pc:chgData name="Gene Fong" userId="a2c2c12d-c299-4047-827b-a408ad4b8e52" providerId="ADAL" clId="{6136E801-A014-4852-B3DD-D4639A2E80B1}" dt="2021-08-18T00:44:25.341" v="364" actId="47"/>
        <pc:sldMkLst>
          <pc:docMk/>
          <pc:sldMk cId="3707562242" sldId="262"/>
        </pc:sldMkLst>
        <pc:spChg chg="mod">
          <ac:chgData name="Gene Fong" userId="a2c2c12d-c299-4047-827b-a408ad4b8e52" providerId="ADAL" clId="{6136E801-A014-4852-B3DD-D4639A2E80B1}" dt="2021-08-18T00:39:10.996" v="47" actId="20577"/>
          <ac:spMkLst>
            <pc:docMk/>
            <pc:sldMk cId="3707562242" sldId="262"/>
            <ac:spMk id="2" creationId="{8BF6E087-85D9-45EF-858D-EC9CE491C6A3}"/>
          </ac:spMkLst>
        </pc:spChg>
        <pc:spChg chg="mod">
          <ac:chgData name="Gene Fong" userId="a2c2c12d-c299-4047-827b-a408ad4b8e52" providerId="ADAL" clId="{6136E801-A014-4852-B3DD-D4639A2E80B1}" dt="2021-08-18T00:44:22.115" v="363" actId="6549"/>
          <ac:spMkLst>
            <pc:docMk/>
            <pc:sldMk cId="3707562242" sldId="262"/>
            <ac:spMk id="3" creationId="{52013FCF-2012-4803-8C67-032CD6A7F8AA}"/>
          </ac:spMkLst>
        </pc:spChg>
      </pc:sldChg>
      <pc:sldChg chg="modSp new mod">
        <pc:chgData name="Gene Fong" userId="a2c2c12d-c299-4047-827b-a408ad4b8e52" providerId="ADAL" clId="{6136E801-A014-4852-B3DD-D4639A2E80B1}" dt="2021-08-18T03:00:56.766" v="3015" actId="207"/>
        <pc:sldMkLst>
          <pc:docMk/>
          <pc:sldMk cId="456643892" sldId="263"/>
        </pc:sldMkLst>
        <pc:spChg chg="mod">
          <ac:chgData name="Gene Fong" userId="a2c2c12d-c299-4047-827b-a408ad4b8e52" providerId="ADAL" clId="{6136E801-A014-4852-B3DD-D4639A2E80B1}" dt="2021-08-18T01:21:48.829" v="1745" actId="20577"/>
          <ac:spMkLst>
            <pc:docMk/>
            <pc:sldMk cId="456643892" sldId="263"/>
            <ac:spMk id="2" creationId="{4191FB0A-BC01-48DC-AD6A-EA8A672C86AC}"/>
          </ac:spMkLst>
        </pc:spChg>
        <pc:spChg chg="mod">
          <ac:chgData name="Gene Fong" userId="a2c2c12d-c299-4047-827b-a408ad4b8e52" providerId="ADAL" clId="{6136E801-A014-4852-B3DD-D4639A2E80B1}" dt="2021-08-18T03:00:56.766" v="3015" actId="207"/>
          <ac:spMkLst>
            <pc:docMk/>
            <pc:sldMk cId="456643892" sldId="263"/>
            <ac:spMk id="3" creationId="{FC1950F5-F667-4FB2-BFAF-2001403E9399}"/>
          </ac:spMkLst>
        </pc:spChg>
      </pc:sldChg>
      <pc:sldChg chg="modSp new del mod">
        <pc:chgData name="Gene Fong" userId="a2c2c12d-c299-4047-827b-a408ad4b8e52" providerId="ADAL" clId="{6136E801-A014-4852-B3DD-D4639A2E80B1}" dt="2021-08-18T03:02:09.821" v="3064" actId="47"/>
        <pc:sldMkLst>
          <pc:docMk/>
          <pc:sldMk cId="1919872936" sldId="264"/>
        </pc:sldMkLst>
        <pc:spChg chg="mod">
          <ac:chgData name="Gene Fong" userId="a2c2c12d-c299-4047-827b-a408ad4b8e52" providerId="ADAL" clId="{6136E801-A014-4852-B3DD-D4639A2E80B1}" dt="2021-08-18T03:01:50.309" v="3063" actId="20577"/>
          <ac:spMkLst>
            <pc:docMk/>
            <pc:sldMk cId="1919872936" sldId="264"/>
            <ac:spMk id="2" creationId="{C3DEB6E0-FE7F-4F8E-958A-75ED5E57C56B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B2A5FB-0242-40F8-A50D-412D0BE201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275E825-F7BF-4F13-8C06-A12C72BEBD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9EF1E0-3A36-4A1C-A9B6-A0DBF8818D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B1930-9F7D-49FB-ACCE-9CABED15E85B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96F8B6-9CAD-41D2-B28A-D14C5F4EA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92032B-7E5A-448E-BB73-63355188F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818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DDF279-E31F-4A73-B580-F3FD06A949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FF6525-5989-4BA8-A77E-FC8E660D2F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514AD4-3BD5-4F76-91CB-FA0625B7A8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B1930-9F7D-49FB-ACCE-9CABED15E85B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8E6222-FD73-4797-8AD8-BDD58152E5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0F8B3D-5BA6-4914-AE0E-BFF87272AD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547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4F38C49-907B-4F61-B730-893B7FF385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397185-58E7-479A-952D-8496ED3A31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0DF420-4989-4170-9B0B-9818956C7C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B1930-9F7D-49FB-ACCE-9CABED15E85B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F36404-950D-4403-BA2B-A800E7923C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61BF45-4C32-4310-8FE9-090B32BB90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659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F23058-8FE6-4220-AF21-569509A3D0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96F053-249B-4AD7-9FA4-9BCB989460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D5F9A5-655D-47B5-94F4-F1CC2FA34E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B1930-9F7D-49FB-ACCE-9CABED15E85B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0F3C67-A099-4697-9A16-EDD89B682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486D3C-F562-4977-AAFB-70ED998825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066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15EC6E-6061-457C-BBD2-350D44D9A3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BA7184-71A4-49C8-92BE-49EEC6E86E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7D5288-A31D-42ED-8006-170602A2B1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B1930-9F7D-49FB-ACCE-9CABED15E85B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B5FBF3-49D7-49BC-BA40-34E6F24A9F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CA9B9A-C113-4DB7-BE0F-CEE6C7F8EC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251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F482EE-02B7-4AF1-BAA3-D8059B4A38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589783-B0FE-4C54-9052-FFD6ADCF71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B7635F-5BCF-4FFE-A1F3-892BB2C49A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B26C6F-7A35-43BF-9DED-D43090B40B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B1930-9F7D-49FB-ACCE-9CABED15E85B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1EB1FC-E584-4C50-ACD5-9FF93D299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A5FAF5-1F4D-4A4D-BBFF-A65BF18E8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046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BEE21F-CDEA-4213-AB8B-1E6100CC2D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86FEF6-D6E8-4D7C-9CF1-583035FAB3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606D65-785D-45DC-B7A2-9952B09583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1CC0495-41C4-4702-B759-33D5DE8008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49D14DB-050B-4B63-AA29-FCD38270DB2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7779378-6399-4F14-B5CF-6158702985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B1930-9F7D-49FB-ACCE-9CABED15E85B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C540F8F-001B-4155-BDB5-3EA23735CF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1B1F8F8-3F16-443F-880F-B738CE6EDE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852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CF8921-7D47-494F-8F6A-618AD95DD1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5B45C90-E1B5-469E-83DA-D8145D18F7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B1930-9F7D-49FB-ACCE-9CABED15E85B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987427-79CF-4DA8-963B-7EAA26EBD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4FAB69-53ED-4ACA-86A0-922B02806F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934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CD98C6F-DC9D-46C4-92DB-4BE5DF1264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B1930-9F7D-49FB-ACCE-9CABED15E85B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34613F8-C2A8-4C21-BEB6-4326FC82CC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52467D-10A0-471D-B844-8BAD63E818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969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571E69-DE2B-4417-AB02-829892EA53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C9B313-D36E-41DD-8AFB-0C6B1042DE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5BECD59-86F5-45C6-9BC5-6100C2F03C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33C271-244D-43DF-AA78-EA3C4E4567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B1930-9F7D-49FB-ACCE-9CABED15E85B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12AF53-4FBD-4F05-801A-302B7CD98F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02971A-995B-4189-8F9A-8E983B0B8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795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0D5A43-7322-47BA-BEEF-D429C0923E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59F4DAB-62AA-44E0-B1A2-A4CC930E71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E01840-C740-4511-8327-FD28A32D3B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C412D7-4925-46D9-B4DE-EBAA1A85D5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B1930-9F7D-49FB-ACCE-9CABED15E85B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203FA2-9F6D-4686-AF83-FDD587550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482594-FD7B-4B5E-B6F0-AC45BA4E0A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869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14AFF5C-A668-4F3A-BC04-AEECB0D90E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317311-5BA0-40E6-80C9-68221E17E7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794547-4537-4216-B76D-9990EC8CD9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8B1930-9F7D-49FB-ACCE-9CABED15E85B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BC33F7-2CF8-4E17-935A-0F890E5FEC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83C0F2-6F65-43B8-859C-4EE05D72CF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895D4C-8F8D-4A03-BC45-F74621438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759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41FB5-6394-4B61-AD7A-9926A8D960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35200"/>
            <a:ext cx="9144000" cy="2387600"/>
          </a:xfrm>
        </p:spPr>
        <p:txBody>
          <a:bodyPr>
            <a:normAutofit/>
          </a:bodyPr>
          <a:lstStyle/>
          <a:p>
            <a:r>
              <a:rPr lang="en-GB" dirty="0" err="1"/>
              <a:t>GTW</a:t>
            </a:r>
            <a:r>
              <a:rPr lang="en-GB" dirty="0"/>
              <a:t> [119][</a:t>
            </a:r>
            <a:r>
              <a:rPr lang="en-GB" dirty="0" err="1"/>
              <a:t>HPUE_PC1_5_PC2</a:t>
            </a:r>
            <a:r>
              <a:rPr lang="en-GB" dirty="0"/>
              <a:t>]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77E230-623E-4B23-8128-061E597F1A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77873"/>
            <a:ext cx="9144000" cy="1655762"/>
          </a:xfrm>
        </p:spPr>
        <p:txBody>
          <a:bodyPr/>
          <a:lstStyle/>
          <a:p>
            <a:r>
              <a:rPr lang="en-US" dirty="0"/>
              <a:t>Qualcomm Incorporated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BB3C6A5-B872-4979-A917-7B860739811B}"/>
              </a:ext>
            </a:extLst>
          </p:cNvPr>
          <p:cNvSpPr txBox="1"/>
          <p:nvPr/>
        </p:nvSpPr>
        <p:spPr>
          <a:xfrm>
            <a:off x="8805333" y="474133"/>
            <a:ext cx="24835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/>
              <a:t>R4-</a:t>
            </a:r>
            <a:r>
              <a:rPr lang="en-US" b="1" dirty="0" err="1"/>
              <a:t>211xxxx</a:t>
            </a:r>
            <a:endParaRPr lang="en-US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61EBA95-7131-4683-B8EE-049359931A13}"/>
              </a:ext>
            </a:extLst>
          </p:cNvPr>
          <p:cNvSpPr txBox="1"/>
          <p:nvPr/>
        </p:nvSpPr>
        <p:spPr>
          <a:xfrm>
            <a:off x="903112" y="428916"/>
            <a:ext cx="33831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3GPP TSG-RAN </a:t>
            </a:r>
            <a:r>
              <a:rPr lang="en-US" b="1" dirty="0" err="1"/>
              <a:t>WG4</a:t>
            </a:r>
            <a:r>
              <a:rPr lang="en-US" b="1" dirty="0"/>
              <a:t> #100-e</a:t>
            </a:r>
          </a:p>
          <a:p>
            <a:r>
              <a:rPr lang="en-US" b="1" dirty="0"/>
              <a:t>August 16</a:t>
            </a:r>
            <a:r>
              <a:rPr lang="en-US" b="1" baseline="30000" dirty="0"/>
              <a:t>th</a:t>
            </a:r>
            <a:r>
              <a:rPr lang="en-US" b="1" dirty="0"/>
              <a:t> ‒ 27</a:t>
            </a:r>
            <a:r>
              <a:rPr lang="en-US" b="1" baseline="30000" dirty="0"/>
              <a:t>th</a:t>
            </a:r>
            <a:r>
              <a:rPr lang="en-US" b="1" dirty="0"/>
              <a:t>, 2021</a:t>
            </a:r>
          </a:p>
          <a:p>
            <a:r>
              <a:rPr lang="en-US" b="1" dirty="0"/>
              <a:t>Electronic Meeting</a:t>
            </a:r>
          </a:p>
        </p:txBody>
      </p:sp>
    </p:spTree>
    <p:extLst>
      <p:ext uri="{BB962C8B-B14F-4D97-AF65-F5344CB8AC3E}">
        <p14:creationId xmlns:p14="http://schemas.microsoft.com/office/powerpoint/2010/main" val="23414146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54C43C-C1F3-4972-89B8-8FD3F11801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Sub-topic 1-1 Smartphone </a:t>
            </a:r>
            <a:r>
              <a:rPr lang="en-US" dirty="0" err="1"/>
              <a:t>MPR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04CBE0-E0B1-4388-926E-53F0C66A34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From last meeting, tentative </a:t>
            </a:r>
            <a:r>
              <a:rPr lang="en-US" dirty="0" err="1"/>
              <a:t>MPR</a:t>
            </a:r>
            <a:r>
              <a:rPr lang="en-US" dirty="0"/>
              <a:t> for Inner Waveforms was agreed as an example.  Further data </a:t>
            </a:r>
            <a:r>
              <a:rPr lang="en-US" i="1" dirty="0"/>
              <a:t>if provided </a:t>
            </a:r>
            <a:r>
              <a:rPr lang="en-US" dirty="0"/>
              <a:t>should be considered.</a:t>
            </a:r>
          </a:p>
          <a:p>
            <a:r>
              <a:rPr lang="en-US" dirty="0"/>
              <a:t>This meeting, further inputs from Huawei, </a:t>
            </a:r>
            <a:r>
              <a:rPr lang="en-US" dirty="0" err="1"/>
              <a:t>LGE</a:t>
            </a:r>
            <a:r>
              <a:rPr lang="en-US" dirty="0"/>
              <a:t>, T-Mobile and Qorvo, Skyworks.  Data is averaged with together with previous proposals.</a:t>
            </a:r>
          </a:p>
          <a:p>
            <a:r>
              <a:rPr lang="en-US" dirty="0"/>
              <a:t>Moderator proposal:  Adopt the average value for inner </a:t>
            </a:r>
            <a:r>
              <a:rPr lang="en-US" dirty="0" err="1"/>
              <a:t>MPR</a:t>
            </a:r>
            <a:endParaRPr lang="en-US" dirty="0"/>
          </a:p>
          <a:p>
            <a:pPr lvl="1"/>
            <a:r>
              <a:rPr lang="en-US" dirty="0"/>
              <a:t>Company objections because ET may require more backoff.  But no data was provided.  (Previous data set used in averaging already includes ET data)</a:t>
            </a:r>
          </a:p>
          <a:p>
            <a:r>
              <a:rPr lang="en-US" dirty="0"/>
              <a:t>Moderator proposal:  Adopt the average value for outer and edge </a:t>
            </a:r>
            <a:r>
              <a:rPr lang="en-US" dirty="0" err="1"/>
              <a:t>MPR</a:t>
            </a:r>
            <a:r>
              <a:rPr lang="en-US" dirty="0"/>
              <a:t>.  Adjust the edge allocation to 4 RB’s.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27423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F646D2-8C43-4F85-8573-391ECBB167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Sub-topic 1-2 FWA </a:t>
            </a:r>
            <a:r>
              <a:rPr lang="en-US" dirty="0" err="1"/>
              <a:t>MPR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39CB94-A9B3-494F-BE4D-A86749F309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One company provided measurements for FWA </a:t>
            </a:r>
            <a:r>
              <a:rPr lang="en-US" dirty="0" err="1"/>
              <a:t>MPR</a:t>
            </a:r>
            <a:r>
              <a:rPr lang="en-US" dirty="0"/>
              <a:t> (thank you!)</a:t>
            </a:r>
          </a:p>
          <a:p>
            <a:r>
              <a:rPr lang="en-US" dirty="0"/>
              <a:t>Moderator proposal:  Adopt the </a:t>
            </a:r>
            <a:r>
              <a:rPr lang="en-US" dirty="0" err="1"/>
              <a:t>MPR</a:t>
            </a:r>
            <a:r>
              <a:rPr lang="en-US" dirty="0"/>
              <a:t> table according to the provided measurements and their associated proposals.  Adjust the edge allocation to </a:t>
            </a:r>
            <a:r>
              <a:rPr lang="en-US" dirty="0" err="1"/>
              <a:t>4RB’s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270271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91FB0A-BC01-48DC-AD6A-EA8A672C86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Sub-topic 2-1 Device type signaling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1950F5-F667-4FB2-BFAF-2001403E93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Views expressed</a:t>
            </a:r>
          </a:p>
          <a:p>
            <a:pPr lvl="1"/>
            <a:r>
              <a:rPr lang="en-US" u="sng" dirty="0"/>
              <a:t>Option 1: Dedicated device type signaling </a:t>
            </a:r>
            <a:r>
              <a:rPr lang="en-US" dirty="0"/>
              <a:t>(type A, type B, </a:t>
            </a:r>
            <a:r>
              <a:rPr lang="en-US" dirty="0" err="1"/>
              <a:t>etc</a:t>
            </a:r>
            <a:r>
              <a:rPr lang="en-US" dirty="0"/>
              <a:t>) (Oppo if it can be used by the network, Apple, Skyworks but limit to 2 types, Xiaomi, Verizon, AT&amp;T) – 6 companies</a:t>
            </a:r>
          </a:p>
          <a:p>
            <a:pPr lvl="1"/>
            <a:r>
              <a:rPr lang="en-US" u="sng" dirty="0"/>
              <a:t>Option 2: Implicit signaling by a separate </a:t>
            </a:r>
            <a:r>
              <a:rPr lang="en-US" u="sng" dirty="0" err="1"/>
              <a:t>MPE</a:t>
            </a:r>
            <a:r>
              <a:rPr lang="en-US" u="sng" dirty="0"/>
              <a:t> duty cycle capability</a:t>
            </a:r>
            <a:r>
              <a:rPr lang="en-US" dirty="0"/>
              <a:t>, if developed (Nokia) – 1 company</a:t>
            </a:r>
          </a:p>
          <a:p>
            <a:pPr lvl="1"/>
            <a:r>
              <a:rPr lang="en-US" u="sng" dirty="0"/>
              <a:t>Option 3: New power class to indicate FWA  </a:t>
            </a:r>
            <a:r>
              <a:rPr lang="en-US" dirty="0"/>
              <a:t>(Ericsson) – 1 company</a:t>
            </a:r>
          </a:p>
          <a:p>
            <a:pPr lvl="1"/>
            <a:r>
              <a:rPr lang="en-US" u="sng" dirty="0"/>
              <a:t>Option 4: No signaling necessary</a:t>
            </a:r>
            <a:r>
              <a:rPr lang="en-US" dirty="0"/>
              <a:t>, separate requirement for FWA is not needed  (Huawei, vivo) – 2 companies</a:t>
            </a:r>
          </a:p>
          <a:p>
            <a:pPr lvl="1"/>
            <a:endParaRPr lang="en-US" dirty="0"/>
          </a:p>
          <a:p>
            <a:r>
              <a:rPr lang="en-US" dirty="0"/>
              <a:t>Moderator proposal:  Option 1 favored by majority of companies</a:t>
            </a:r>
          </a:p>
        </p:txBody>
      </p:sp>
    </p:spTree>
    <p:extLst>
      <p:ext uri="{BB962C8B-B14F-4D97-AF65-F5344CB8AC3E}">
        <p14:creationId xmlns:p14="http://schemas.microsoft.com/office/powerpoint/2010/main" val="4566438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453631-0D31-4B44-A4E6-E8F9B8CD5D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Sub-topic 3-1 FWA duty cycle capability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26C784-F9DC-4BAF-8EF1-467E53CB31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GB" dirty="0"/>
              <a:t>Option 1: Adopt the </a:t>
            </a:r>
            <a:r>
              <a:rPr lang="en-GB" dirty="0" err="1"/>
              <a:t>FR1</a:t>
            </a:r>
            <a:r>
              <a:rPr lang="en-GB" dirty="0"/>
              <a:t> </a:t>
            </a:r>
            <a:r>
              <a:rPr lang="en-GB" i="1" dirty="0" err="1"/>
              <a:t>maxUplinkDutyCycle-PC2-FR1</a:t>
            </a:r>
            <a:r>
              <a:rPr lang="en-GB" i="1" dirty="0"/>
              <a:t> </a:t>
            </a:r>
            <a:r>
              <a:rPr lang="en-GB" dirty="0"/>
              <a:t>(SAR-based duty cycle) </a:t>
            </a:r>
            <a:r>
              <a:rPr lang="en-GB" dirty="0">
                <a:solidFill>
                  <a:schemeClr val="accent1"/>
                </a:solidFill>
              </a:rPr>
              <a:t>vivo</a:t>
            </a:r>
            <a:endParaRPr lang="en-US" dirty="0"/>
          </a:p>
          <a:p>
            <a:pPr lvl="1"/>
            <a:r>
              <a:rPr lang="en-GB" dirty="0"/>
              <a:t>Option 3: Adopt the hybrid </a:t>
            </a:r>
            <a:r>
              <a:rPr lang="en-GB" i="1" dirty="0" err="1"/>
              <a:t>maxUplinkDutyCycle</a:t>
            </a:r>
            <a:r>
              <a:rPr lang="en-GB" i="1" dirty="0"/>
              <a:t>-FWA-</a:t>
            </a:r>
            <a:r>
              <a:rPr lang="en-GB" i="1" dirty="0" err="1"/>
              <a:t>FR1</a:t>
            </a:r>
            <a:r>
              <a:rPr lang="en-GB" i="1" dirty="0"/>
              <a:t> </a:t>
            </a:r>
            <a:r>
              <a:rPr lang="en-GB" dirty="0"/>
              <a:t>(new </a:t>
            </a:r>
            <a:r>
              <a:rPr lang="en-GB" dirty="0" err="1"/>
              <a:t>signaling</a:t>
            </a:r>
            <a:r>
              <a:rPr lang="en-GB" dirty="0"/>
              <a:t>) </a:t>
            </a:r>
            <a:r>
              <a:rPr lang="en-GB" dirty="0">
                <a:solidFill>
                  <a:schemeClr val="accent1"/>
                </a:solidFill>
              </a:rPr>
              <a:t>Nokia, OPPO, Xiaomi, Huawei with added default value, Verizon, AT&amp;T</a:t>
            </a:r>
          </a:p>
          <a:p>
            <a:pPr lvl="1"/>
            <a:endParaRPr lang="en-GB" dirty="0">
              <a:solidFill>
                <a:schemeClr val="accent1"/>
              </a:solidFill>
            </a:endParaRPr>
          </a:p>
          <a:p>
            <a:pPr lvl="1"/>
            <a:r>
              <a:rPr lang="en-US" dirty="0"/>
              <a:t>Moderator proposal:  Option 3 new signaling favored by majority of companies</a:t>
            </a:r>
          </a:p>
          <a:p>
            <a:pPr lvl="1"/>
            <a:endParaRPr lang="en-GB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51386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2096</TotalTime>
  <Words>356</Words>
  <Application>Microsoft Office PowerPoint</Application>
  <PresentationFormat>Widescreen</PresentationFormat>
  <Paragraphs>28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GTW [119][HPUE_PC1_5_PC2]</vt:lpstr>
      <vt:lpstr>Sub-topic 1-1 Smartphone MPR</vt:lpstr>
      <vt:lpstr>Sub-topic 1-2 FWA MPR</vt:lpstr>
      <vt:lpstr>Sub-topic 2-1 Device type signaling</vt:lpstr>
      <vt:lpstr>Sub-topic 3-1 FWA duty cycle capability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for NR PC3 fallback</dc:title>
  <dc:creator>Gene Fong</dc:creator>
  <cp:lastModifiedBy>Gene Fong</cp:lastModifiedBy>
  <cp:revision>38</cp:revision>
  <dcterms:created xsi:type="dcterms:W3CDTF">2018-08-21T06:09:04Z</dcterms:created>
  <dcterms:modified xsi:type="dcterms:W3CDTF">2021-08-18T03:02:20Z</dcterms:modified>
</cp:coreProperties>
</file>