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1" r:id="rId3"/>
    <p:sldId id="342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116" d="100"/>
          <a:sy n="116" d="100"/>
        </p:scale>
        <p:origin x="88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2021/8/5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defining 8Rx performance requirements for NR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/>
              <a:t>SoftBank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WG4 Meeting #100-e		</a:t>
            </a:r>
          </a:p>
          <a:p>
            <a:r>
              <a:rPr lang="en-GB" altLang="ja-JP" sz="1600" b="1" dirty="0"/>
              <a:t>Electronic Meeting, August 16 - 27, 2021</a:t>
            </a:r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13.2</a:t>
            </a: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65288" y="188640"/>
            <a:ext cx="14750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R4-2112143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2C8F4C-F976-CC4D-AB25-79C6BAD1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69A253-8948-744D-BD36-8DCA0AEEC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82929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LTE has DL 8-MIMO specifications from Rel-10, and its UE requirements have been specified in Rel-15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On the other hand, the 8-Rx UE requirements for NR has not been defined yet so far </a:t>
            </a: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This means that </a:t>
            </a:r>
            <a:r>
              <a:rPr lang="en-US" altLang="ja-JP" dirty="0">
                <a:solidFill>
                  <a:srgbClr val="FF0000"/>
                </a:solidFill>
              </a:rPr>
              <a:t>NR underperforms LTE</a:t>
            </a:r>
            <a:r>
              <a:rPr lang="en-US" altLang="ja-JP" dirty="0">
                <a:solidFill>
                  <a:srgbClr val="000000"/>
                </a:solidFill>
              </a:rPr>
              <a:t> in terms of MIMO performance for certain bands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Defining UE requirements for DL 8-Rx is an urgent matter</a:t>
            </a:r>
          </a:p>
          <a:p>
            <a:pPr lvl="1"/>
            <a:r>
              <a:rPr lang="en-US" altLang="ja-JP" dirty="0"/>
              <a:t>8-Rx has already been one of the key features for CPE use cases</a:t>
            </a:r>
          </a:p>
        </p:txBody>
      </p:sp>
      <p:sp>
        <p:nvSpPr>
          <p:cNvPr id="4" name="二等辺三角形 3"/>
          <p:cNvSpPr/>
          <p:nvPr/>
        </p:nvSpPr>
        <p:spPr>
          <a:xfrm rot="10800000">
            <a:off x="2915920" y="2946400"/>
            <a:ext cx="3698240" cy="497840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413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956AA-B0E7-D947-A34B-8ADD79B9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90F2B9-E5CE-7148-81D0-26092139E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Approve a RAN4 new WI on </a:t>
            </a:r>
            <a:r>
              <a:rPr lang="en-GB" altLang="ja-JP" dirty="0"/>
              <a:t>UE Requirements for NR DL 8Rx Antenna Ports for FR1</a:t>
            </a:r>
            <a:r>
              <a:rPr lang="ja-JP" altLang="ja-JP" dirty="0"/>
              <a:t> </a:t>
            </a:r>
            <a:endParaRPr kumimoji="1" lang="en-US" altLang="ja-JP" dirty="0"/>
          </a:p>
          <a:p>
            <a:pPr lvl="1"/>
            <a:r>
              <a:rPr lang="en-GB" altLang="ja-JP" dirty="0"/>
              <a:t>See RP-202802 for more details</a:t>
            </a:r>
          </a:p>
          <a:p>
            <a:pPr lvl="1"/>
            <a:endParaRPr lang="en-GB" altLang="ja-JP" dirty="0"/>
          </a:p>
          <a:p>
            <a:r>
              <a:rPr lang="en-GB" altLang="ja-JP" dirty="0"/>
              <a:t>It is requested to finish this WI as early as possible</a:t>
            </a:r>
          </a:p>
          <a:p>
            <a:pPr lvl="1"/>
            <a:r>
              <a:rPr lang="en-GB" altLang="ja-JP" dirty="0"/>
              <a:t>Rel-17 is most preferable. However, given the overload situation in RAN4, Rel-18 is also acceptable</a:t>
            </a:r>
          </a:p>
          <a:p>
            <a:pPr lvl="1"/>
            <a:r>
              <a:rPr lang="en-GB" altLang="ja-JP" dirty="0"/>
              <a:t>If Rel-18, this WI should be finished earlier than Rel-18 closure timing in order to allow early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0959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21308</TotalTime>
  <Words>161</Words>
  <Application>Microsoft Office PowerPoint</Application>
  <PresentationFormat>画面に合わせる (4:3)</PresentationFormat>
  <Paragraphs>25</Paragraphs>
  <Slides>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Arial</vt:lpstr>
      <vt:lpstr>Calibri</vt:lpstr>
      <vt:lpstr>Verdana</vt:lpstr>
      <vt:lpstr>Wingdings</vt:lpstr>
      <vt:lpstr>4_SB PPT B</vt:lpstr>
      <vt:lpstr>Image</vt:lpstr>
      <vt:lpstr>Motivation on defining 8Rx performance requirements for NR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ﾃｸﾉﾛｼﾞｰﾕﾆｯﾄ)</cp:lastModifiedBy>
  <cp:revision>940</cp:revision>
  <cp:lastPrinted>2016-03-03T23:05:15Z</cp:lastPrinted>
  <dcterms:created xsi:type="dcterms:W3CDTF">2015-10-29T23:05:14Z</dcterms:created>
  <dcterms:modified xsi:type="dcterms:W3CDTF">2021-08-05T06:59:17Z</dcterms:modified>
  <cp:category/>
</cp:coreProperties>
</file>