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3" r:id="rId4"/>
    <p:sldId id="275" r:id="rId5"/>
    <p:sldId id="26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4118" autoAdjust="0"/>
  </p:normalViewPr>
  <p:slideViewPr>
    <p:cSldViewPr>
      <p:cViewPr varScale="1">
        <p:scale>
          <a:sx n="78" d="100"/>
          <a:sy n="78" d="100"/>
        </p:scale>
        <p:origin x="-9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450BC-CFA0-427B-A4C5-51D548EA1612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03AB5-35DA-4067-AF66-D5FAD597AA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6326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03AB5-35DA-4067-AF66-D5FAD597AAF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5807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649B-CC91-4089-970A-D2E85541FAC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5653225\AppData\Local\Temp\7zOC197166C\Docs\R3-18149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</a:t>
            </a:r>
            <a:r>
              <a:rPr lang="ja-JP" altLang="en-US" dirty="0"/>
              <a:t>　</a:t>
            </a:r>
            <a:r>
              <a:rPr lang="en-US" altLang="ja-JP" dirty="0" smtClean="0"/>
              <a:t>forward </a:t>
            </a:r>
            <a:r>
              <a:rPr lang="en-US" altLang="ja-JP" dirty="0"/>
              <a:t>on </a:t>
            </a:r>
            <a:r>
              <a:rPr lang="en-US" altLang="ja-JP" dirty="0" smtClean="0"/>
              <a:t>measurement forwarding at SCG failure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R3-181492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3GPP TSG-RAN WG3 #</a:t>
            </a:r>
            <a:r>
              <a:rPr lang="en-US" altLang="ja-JP" dirty="0" smtClean="0"/>
              <a:t>99</a:t>
            </a:r>
          </a:p>
          <a:p>
            <a:r>
              <a:rPr lang="en-US" altLang="ja-JP" dirty="0"/>
              <a:t>Athens, Greece, 26 February-2 March 2018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Tasked work for come back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b="1" dirty="0">
                <a:solidFill>
                  <a:srgbClr val="FF00FF"/>
                </a:solidFill>
                <a:ea typeface="ＭＳ 明朝"/>
                <a:cs typeface="Times New Roman"/>
              </a:rPr>
              <a:t>CB: # 61_MeasTrsfSCGFail</a:t>
            </a:r>
            <a:endParaRPr lang="ja-JP" altLang="ja-JP" sz="44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b="1" dirty="0">
                <a:solidFill>
                  <a:srgbClr val="FF00FF"/>
                </a:solidFill>
                <a:ea typeface="ＭＳ 明朝"/>
                <a:cs typeface="Times New Roman"/>
              </a:rPr>
              <a:t>-  common understanding!</a:t>
            </a:r>
            <a:endParaRPr lang="ja-JP" altLang="ja-JP" sz="44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b="1" dirty="0">
                <a:solidFill>
                  <a:srgbClr val="FF00FF"/>
                </a:solidFill>
                <a:ea typeface="ＭＳ 明朝"/>
                <a:cs typeface="Times New Roman"/>
              </a:rPr>
              <a:t>- which message to use?</a:t>
            </a:r>
            <a:endParaRPr lang="ja-JP" altLang="ja-JP" sz="44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b="1" dirty="0">
                <a:solidFill>
                  <a:srgbClr val="FF00FF"/>
                </a:solidFill>
                <a:ea typeface="ＭＳ 明朝"/>
                <a:cs typeface="Times New Roman"/>
              </a:rPr>
              <a:t>- any showstoppers to use X2 RRC transfer?</a:t>
            </a:r>
            <a:endParaRPr lang="ja-JP" altLang="ja-JP" sz="44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b="1" dirty="0">
                <a:solidFill>
                  <a:srgbClr val="FF00FF"/>
                </a:solidFill>
                <a:ea typeface="ＭＳ 明朝"/>
                <a:cs typeface="Times New Roman"/>
              </a:rPr>
              <a:t>- can we live with (potential) duplication of info in other X2 messages?</a:t>
            </a:r>
            <a:endParaRPr lang="ja-JP" altLang="ja-JP" sz="4400" dirty="0">
              <a:ea typeface="ＭＳ 明朝"/>
              <a:cs typeface="Times New Roman"/>
            </a:endParaRPr>
          </a:p>
          <a:p>
            <a:pPr marL="91440" indent="-91440">
              <a:lnSpc>
                <a:spcPct val="115000"/>
              </a:lnSpc>
              <a:spcAft>
                <a:spcPts val="0"/>
              </a:spcAft>
            </a:pPr>
            <a:r>
              <a:rPr lang="en-US" altLang="ja-JP" dirty="0">
                <a:solidFill>
                  <a:srgbClr val="000000"/>
                </a:solidFill>
                <a:ea typeface="ＭＳ 明朝"/>
                <a:cs typeface="Times New Roman"/>
              </a:rPr>
              <a:t>(NTT)</a:t>
            </a:r>
            <a:endParaRPr lang="ja-JP" altLang="ja-JP" sz="4400" dirty="0">
              <a:ea typeface="ＭＳ 明朝"/>
              <a:cs typeface="Times New Roman"/>
            </a:endParaRPr>
          </a:p>
          <a:p>
            <a:r>
              <a:rPr lang="en-US" altLang="ja-JP" dirty="0">
                <a:solidFill>
                  <a:srgbClr val="000000"/>
                </a:solidFill>
                <a:ea typeface="ＭＳ 明朝"/>
                <a:cs typeface="Times New Roman"/>
              </a:rPr>
              <a:t>Summary of offline discussion </a:t>
            </a:r>
            <a:r>
              <a:rPr lang="en-US" altLang="ja-JP" u="sng" dirty="0">
                <a:solidFill>
                  <a:srgbClr val="000000"/>
                </a:solidFill>
                <a:ea typeface="ＭＳ 明朝"/>
                <a:cs typeface="Times New Roman"/>
                <a:hlinkClick r:id="rId2" action="ppaction://hlinkfile"/>
              </a:rPr>
              <a:t>R3-181492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56730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en-US" altLang="ja-JP" sz="30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Common </a:t>
            </a:r>
            <a:r>
              <a:rPr lang="en-US" altLang="ja-JP" sz="3000" b="1" dirty="0">
                <a:solidFill>
                  <a:srgbClr val="FF00FF"/>
                </a:solidFill>
                <a:ea typeface="ＭＳ 明朝"/>
                <a:cs typeface="Times New Roman"/>
              </a:rPr>
              <a:t>understanding!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RAN2 tasked </a:t>
            </a:r>
            <a:r>
              <a:rPr lang="en-US" altLang="ja-JP" dirty="0"/>
              <a:t>RAN3 to transfer measurement </a:t>
            </a:r>
            <a:r>
              <a:rPr lang="en-US" altLang="ja-JP" dirty="0" smtClean="0"/>
              <a:t>results  received </a:t>
            </a:r>
            <a:r>
              <a:rPr lang="en-US" altLang="ja-JP" dirty="0"/>
              <a:t>from the </a:t>
            </a:r>
            <a:r>
              <a:rPr lang="en-US" altLang="ja-JP" dirty="0" smtClean="0"/>
              <a:t>UE </a:t>
            </a:r>
            <a:r>
              <a:rPr lang="en-US" altLang="ja-JP" dirty="0"/>
              <a:t>(i.e. </a:t>
            </a:r>
            <a:r>
              <a:rPr lang="en-US" altLang="ja-JP" dirty="0" err="1" smtClean="0"/>
              <a:t>sCGFailureinfo</a:t>
            </a:r>
            <a:r>
              <a:rPr lang="en-US" altLang="ja-JP" dirty="0" smtClean="0"/>
              <a:t>, which </a:t>
            </a:r>
            <a:r>
              <a:rPr lang="en-US" altLang="ja-JP" dirty="0"/>
              <a:t>is contained in </a:t>
            </a:r>
            <a:r>
              <a:rPr lang="en-US" altLang="ja-JP" dirty="0" smtClean="0"/>
              <a:t>CG-</a:t>
            </a:r>
            <a:r>
              <a:rPr lang="en-US" altLang="ja-JP" dirty="0" err="1" smtClean="0"/>
              <a:t>Config</a:t>
            </a:r>
            <a:r>
              <a:rPr lang="en-US" altLang="ja-JP" dirty="0" smtClean="0"/>
              <a:t> </a:t>
            </a:r>
            <a:r>
              <a:rPr lang="en-US" altLang="ja-JP" dirty="0"/>
              <a:t>info) </a:t>
            </a:r>
            <a:r>
              <a:rPr lang="en-US" altLang="ja-JP" dirty="0" smtClean="0"/>
              <a:t>after </a:t>
            </a:r>
            <a:r>
              <a:rPr lang="en-US" altLang="ja-JP" dirty="0"/>
              <a:t>SCG </a:t>
            </a:r>
            <a:r>
              <a:rPr lang="en-US" altLang="ja-JP" dirty="0" smtClean="0"/>
              <a:t>failure. </a:t>
            </a:r>
          </a:p>
          <a:p>
            <a:pPr lvl="1"/>
            <a:r>
              <a:rPr lang="en-US" altLang="ja-JP" dirty="0" smtClean="0"/>
              <a:t>Direction: From the </a:t>
            </a:r>
            <a:r>
              <a:rPr lang="en-US" altLang="ja-JP" dirty="0"/>
              <a:t>MN </a:t>
            </a:r>
            <a:r>
              <a:rPr lang="en-US" altLang="ja-JP" dirty="0" smtClean="0"/>
              <a:t>to SN</a:t>
            </a:r>
          </a:p>
          <a:p>
            <a:r>
              <a:rPr kumimoji="1" lang="en-US" altLang="ja-JP" dirty="0" smtClean="0"/>
              <a:t>RAN2 mentioned to transfer via some specific messages but it is RAN3 scope.</a:t>
            </a:r>
          </a:p>
          <a:p>
            <a:r>
              <a:rPr kumimoji="1" lang="en-US" altLang="ja-JP" dirty="0" smtClean="0"/>
              <a:t>RAN3 understands that the MN may decide to change nothing. In this case, the SN makes the decision based on the </a:t>
            </a:r>
            <a:r>
              <a:rPr lang="en-US" altLang="ja-JP" dirty="0" err="1" smtClean="0"/>
              <a:t>sCGFailureinfo</a:t>
            </a:r>
            <a:r>
              <a:rPr lang="ja-JP" altLang="en-US" dirty="0"/>
              <a:t> </a:t>
            </a:r>
            <a:r>
              <a:rPr lang="en-US" altLang="ja-JP" smtClean="0"/>
              <a:t>from the MN</a:t>
            </a:r>
            <a:r>
              <a:rPr lang="en-US" altLang="ja-JP" smtClean="0"/>
              <a:t>.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47720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>
                <a:solidFill>
                  <a:srgbClr val="FF00FF"/>
                </a:solidFill>
                <a:ea typeface="ＭＳ 明朝"/>
                <a:cs typeface="Times New Roman"/>
              </a:rPr>
              <a:t>which message to use</a:t>
            </a:r>
            <a:r>
              <a:rPr lang="en-US" altLang="ja-JP" b="1" dirty="0" smtClean="0">
                <a:solidFill>
                  <a:srgbClr val="FF00FF"/>
                </a:solidFill>
                <a:ea typeface="ＭＳ 明朝"/>
                <a:cs typeface="Times New Roman"/>
              </a:rPr>
              <a:t>?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Option1:</a:t>
            </a:r>
          </a:p>
          <a:p>
            <a:pPr lvl="1"/>
            <a:r>
              <a:rPr lang="en-US" altLang="ja-JP" dirty="0" err="1" smtClean="0"/>
              <a:t>SgNB</a:t>
            </a:r>
            <a:r>
              <a:rPr lang="en-US" altLang="ja-JP" dirty="0" smtClean="0"/>
              <a:t> Addition request (already supported)</a:t>
            </a:r>
          </a:p>
          <a:p>
            <a:pPr lvl="1"/>
            <a:r>
              <a:rPr kumimoji="1" lang="en-US" altLang="ja-JP" dirty="0" err="1" smtClean="0"/>
              <a:t>SgNB</a:t>
            </a:r>
            <a:r>
              <a:rPr kumimoji="1" lang="en-US" altLang="ja-JP" dirty="0" smtClean="0"/>
              <a:t> Modification request</a:t>
            </a:r>
            <a:r>
              <a:rPr lang="en-US" altLang="ja-JP" dirty="0"/>
              <a:t> (already supported)</a:t>
            </a:r>
            <a:endParaRPr kumimoji="1" lang="en-US" altLang="ja-JP" dirty="0" smtClean="0"/>
          </a:p>
          <a:p>
            <a:pPr lvl="1"/>
            <a:r>
              <a:rPr lang="en-US" altLang="ja-JP" dirty="0" err="1" smtClean="0"/>
              <a:t>SgNB</a:t>
            </a:r>
            <a:r>
              <a:rPr lang="en-US" altLang="ja-JP" dirty="0" smtClean="0"/>
              <a:t> Release request</a:t>
            </a:r>
            <a:r>
              <a:rPr lang="en-US" altLang="ja-JP" dirty="0"/>
              <a:t> </a:t>
            </a:r>
            <a:r>
              <a:rPr lang="en-US" altLang="ja-JP" dirty="0" smtClean="0"/>
              <a:t>(Change required)</a:t>
            </a:r>
          </a:p>
          <a:p>
            <a:pPr lvl="1"/>
            <a:endParaRPr kumimoji="1" lang="en-US" altLang="ja-JP" dirty="0" smtClean="0"/>
          </a:p>
          <a:p>
            <a:r>
              <a:rPr lang="en-US" altLang="ja-JP" dirty="0" smtClean="0"/>
              <a:t>Option 2:</a:t>
            </a:r>
          </a:p>
          <a:p>
            <a:pPr lvl="1"/>
            <a:r>
              <a:rPr kumimoji="1" lang="en-US" altLang="ja-JP" dirty="0" smtClean="0"/>
              <a:t>Option 1</a:t>
            </a:r>
            <a:r>
              <a:rPr lang="en-US" altLang="ja-JP" dirty="0" smtClean="0"/>
              <a:t>+RRC Transfer</a:t>
            </a:r>
            <a:r>
              <a:rPr lang="en-US" altLang="ja-JP" dirty="0"/>
              <a:t> (Change required)</a:t>
            </a:r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44757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Proposed </a:t>
            </a:r>
            <a:r>
              <a:rPr kumimoji="1" lang="en-US" altLang="ja-JP" dirty="0" err="1" smtClean="0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Apply Option 1 with following clarification in stage 3.</a:t>
            </a:r>
          </a:p>
          <a:p>
            <a:pPr lvl="1"/>
            <a:r>
              <a:rPr lang="en-US" altLang="ja-JP" dirty="0" smtClean="0"/>
              <a:t>For SN decision, </a:t>
            </a:r>
            <a:r>
              <a:rPr lang="en-US" altLang="ja-JP" dirty="0" err="1" smtClean="0"/>
              <a:t>SgNB</a:t>
            </a:r>
            <a:r>
              <a:rPr lang="en-US" altLang="ja-JP" dirty="0" smtClean="0"/>
              <a:t> modification request is used without actual modification.</a:t>
            </a:r>
          </a:p>
          <a:p>
            <a:pPr lvl="1"/>
            <a:endParaRPr lang="en-US" altLang="ja-JP" dirty="0" smtClean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51520" y="4451628"/>
            <a:ext cx="92890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With this </a:t>
            </a:r>
            <a:r>
              <a:rPr lang="en-US" altLang="ja-JP" sz="2400" dirty="0" err="1" smtClean="0"/>
              <a:t>wayforward</a:t>
            </a:r>
            <a:r>
              <a:rPr lang="en-US" altLang="ja-JP" sz="2400" dirty="0" smtClean="0"/>
              <a:t> both of followings are achieved.</a:t>
            </a:r>
          </a:p>
          <a:p>
            <a:r>
              <a:rPr lang="en-US" altLang="ja-JP" sz="2400" dirty="0" smtClean="0"/>
              <a:t>(</a:t>
            </a:r>
            <a:r>
              <a:rPr lang="en-US" altLang="ja-JP" sz="2400" dirty="0"/>
              <a:t>1</a:t>
            </a:r>
            <a:r>
              <a:rPr lang="en-US" altLang="ja-JP" sz="2400" dirty="0" smtClean="0"/>
              <a:t>) Allows transfer of </a:t>
            </a:r>
            <a:r>
              <a:rPr lang="en-US" altLang="ja-JP" sz="2400" dirty="0" err="1" smtClean="0"/>
              <a:t>sCGFailureinfo</a:t>
            </a:r>
            <a:r>
              <a:rPr lang="en-US" altLang="ja-JP" sz="2400" dirty="0" smtClean="0"/>
              <a:t> for SN actions</a:t>
            </a:r>
          </a:p>
          <a:p>
            <a:r>
              <a:rPr lang="en-US" altLang="ja-JP" sz="2400" dirty="0" smtClean="0"/>
              <a:t>(2</a:t>
            </a:r>
            <a:r>
              <a:rPr lang="en-US" altLang="ja-JP" sz="2400" dirty="0"/>
              <a:t>) </a:t>
            </a:r>
            <a:r>
              <a:rPr lang="en-US" altLang="ja-JP" sz="2400" dirty="0" smtClean="0"/>
              <a:t>Minimizes </a:t>
            </a:r>
            <a:r>
              <a:rPr lang="en-US" altLang="ja-JP" sz="2400" dirty="0"/>
              <a:t>messages </a:t>
            </a:r>
            <a:r>
              <a:rPr lang="en-US" altLang="ja-JP" sz="2400" dirty="0" smtClean="0"/>
              <a:t>used to </a:t>
            </a:r>
            <a:r>
              <a:rPr lang="en-US" altLang="ja-JP" sz="2400" dirty="0"/>
              <a:t>transfer the </a:t>
            </a:r>
            <a:r>
              <a:rPr lang="en-US" altLang="ja-JP" sz="2400" dirty="0" err="1" smtClean="0"/>
              <a:t>sCGFailureinfo</a:t>
            </a:r>
            <a:endParaRPr lang="en-US" altLang="ja-JP" sz="2400" dirty="0"/>
          </a:p>
          <a:p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60272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3265</TotalTime>
  <Words>244</Words>
  <Application>Microsoft Office PowerPoint</Application>
  <PresentationFormat>画面に合わせる (4:3)</PresentationFormat>
  <Paragraphs>33</Paragraphs>
  <Slides>5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Way　forward on measurement forwarding at SCG failure</vt:lpstr>
      <vt:lpstr>Tasked work for come back</vt:lpstr>
      <vt:lpstr>Common understanding!</vt:lpstr>
      <vt:lpstr>which message to use?</vt:lpstr>
      <vt:lpstr>Proposed Wayforward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DCM(TT)</cp:lastModifiedBy>
  <cp:revision>64</cp:revision>
  <dcterms:created xsi:type="dcterms:W3CDTF">2018-01-24T16:56:07Z</dcterms:created>
  <dcterms:modified xsi:type="dcterms:W3CDTF">2018-03-02T08:03:11Z</dcterms:modified>
</cp:coreProperties>
</file>