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3.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33"/>
  </p:notesMasterIdLst>
  <p:sldIdLst>
    <p:sldId id="814" r:id="rId2"/>
    <p:sldId id="815" r:id="rId3"/>
    <p:sldId id="816" r:id="rId4"/>
    <p:sldId id="817" r:id="rId5"/>
    <p:sldId id="818" r:id="rId6"/>
    <p:sldId id="810" r:id="rId7"/>
    <p:sldId id="819" r:id="rId8"/>
    <p:sldId id="820" r:id="rId9"/>
    <p:sldId id="812" r:id="rId10"/>
    <p:sldId id="256" r:id="rId11"/>
    <p:sldId id="257" r:id="rId12"/>
    <p:sldId id="806" r:id="rId13"/>
    <p:sldId id="808" r:id="rId14"/>
    <p:sldId id="790" r:id="rId15"/>
    <p:sldId id="791" r:id="rId16"/>
    <p:sldId id="792" r:id="rId17"/>
    <p:sldId id="793" r:id="rId18"/>
    <p:sldId id="809" r:id="rId19"/>
    <p:sldId id="795" r:id="rId20"/>
    <p:sldId id="798" r:id="rId21"/>
    <p:sldId id="796" r:id="rId22"/>
    <p:sldId id="805" r:id="rId23"/>
    <p:sldId id="797" r:id="rId24"/>
    <p:sldId id="799" r:id="rId25"/>
    <p:sldId id="801" r:id="rId26"/>
    <p:sldId id="802" r:id="rId27"/>
    <p:sldId id="800" r:id="rId28"/>
    <p:sldId id="803" r:id="rId29"/>
    <p:sldId id="804" r:id="rId30"/>
    <p:sldId id="365" r:id="rId31"/>
    <p:sldId id="263" r:id="rId32"/>
  </p:sldIdLst>
  <p:sldSz cx="9144000" cy="6858000" type="screen4x3"/>
  <p:notesSz cx="6805613" cy="9939338"/>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60"/>
  </p:normalViewPr>
  <p:slideViewPr>
    <p:cSldViewPr>
      <p:cViewPr varScale="1">
        <p:scale>
          <a:sx n="105" d="100"/>
          <a:sy n="105" d="100"/>
        </p:scale>
        <p:origin x="1794"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patzikos, Athanasios" userId="fdcb170d-c0b7-4efc-8204-0cc8dd8fd7cf" providerId="ADAL" clId="{160818BC-CD49-41B1-BC96-78C8E2720B46}"/>
    <pc:docChg chg="undo custSel addSld delSld modSld sldOrd">
      <pc:chgData name="Rapatzikos, Athanasios" userId="fdcb170d-c0b7-4efc-8204-0cc8dd8fd7cf" providerId="ADAL" clId="{160818BC-CD49-41B1-BC96-78C8E2720B46}" dt="2025-02-16T21:20:31.716" v="1821" actId="47"/>
      <pc:docMkLst>
        <pc:docMk/>
      </pc:docMkLst>
      <pc:sldChg chg="ord">
        <pc:chgData name="Rapatzikos, Athanasios" userId="fdcb170d-c0b7-4efc-8204-0cc8dd8fd7cf" providerId="ADAL" clId="{160818BC-CD49-41B1-BC96-78C8E2720B46}" dt="2025-02-15T08:21:01.496" v="1422"/>
        <pc:sldMkLst>
          <pc:docMk/>
          <pc:sldMk cId="0" sldId="257"/>
        </pc:sldMkLst>
      </pc:sldChg>
      <pc:sldChg chg="modSp mod">
        <pc:chgData name="Rapatzikos, Athanasios" userId="fdcb170d-c0b7-4efc-8204-0cc8dd8fd7cf" providerId="ADAL" clId="{160818BC-CD49-41B1-BC96-78C8E2720B46}" dt="2025-02-15T19:50:28.732" v="1685" actId="207"/>
        <pc:sldMkLst>
          <pc:docMk/>
          <pc:sldMk cId="0" sldId="790"/>
        </pc:sldMkLst>
        <pc:spChg chg="mod">
          <ac:chgData name="Rapatzikos, Athanasios" userId="fdcb170d-c0b7-4efc-8204-0cc8dd8fd7cf" providerId="ADAL" clId="{160818BC-CD49-41B1-BC96-78C8E2720B46}" dt="2025-02-15T19:50:28.732" v="1685" actId="207"/>
          <ac:spMkLst>
            <pc:docMk/>
            <pc:sldMk cId="0" sldId="790"/>
            <ac:spMk id="9218" creationId="{FA046BC7-5156-47F5-7555-FA3983BCDF0C}"/>
          </ac:spMkLst>
        </pc:spChg>
      </pc:sldChg>
      <pc:sldChg chg="addSp delSp modSp mod">
        <pc:chgData name="Rapatzikos, Athanasios" userId="fdcb170d-c0b7-4efc-8204-0cc8dd8fd7cf" providerId="ADAL" clId="{160818BC-CD49-41B1-BC96-78C8E2720B46}" dt="2025-02-15T19:50:49.138" v="1689" actId="113"/>
        <pc:sldMkLst>
          <pc:docMk/>
          <pc:sldMk cId="0" sldId="791"/>
        </pc:sldMkLst>
        <pc:spChg chg="add mod">
          <ac:chgData name="Rapatzikos, Athanasios" userId="fdcb170d-c0b7-4efc-8204-0cc8dd8fd7cf" providerId="ADAL" clId="{160818BC-CD49-41B1-BC96-78C8E2720B46}" dt="2025-02-15T08:24:32.733" v="1460" actId="164"/>
          <ac:spMkLst>
            <pc:docMk/>
            <pc:sldMk cId="0" sldId="791"/>
            <ac:spMk id="2" creationId="{B6084EC8-7300-13BC-AE40-B42DA7C5D379}"/>
          </ac:spMkLst>
        </pc:spChg>
        <pc:spChg chg="add mod">
          <ac:chgData name="Rapatzikos, Athanasios" userId="fdcb170d-c0b7-4efc-8204-0cc8dd8fd7cf" providerId="ADAL" clId="{160818BC-CD49-41B1-BC96-78C8E2720B46}" dt="2025-02-15T19:50:49.138" v="1689" actId="113"/>
          <ac:spMkLst>
            <pc:docMk/>
            <pc:sldMk cId="0" sldId="791"/>
            <ac:spMk id="6" creationId="{902E5265-8210-4637-40F9-7E23D2004F68}"/>
          </ac:spMkLst>
        </pc:spChg>
        <pc:spChg chg="add mod">
          <ac:chgData name="Rapatzikos, Athanasios" userId="fdcb170d-c0b7-4efc-8204-0cc8dd8fd7cf" providerId="ADAL" clId="{160818BC-CD49-41B1-BC96-78C8E2720B46}" dt="2025-02-15T08:24:32.733" v="1460" actId="164"/>
          <ac:spMkLst>
            <pc:docMk/>
            <pc:sldMk cId="0" sldId="791"/>
            <ac:spMk id="7" creationId="{C21BE38B-0618-A3D5-DA1A-50793E5EFF9D}"/>
          </ac:spMkLst>
        </pc:spChg>
        <pc:spChg chg="add mod">
          <ac:chgData name="Rapatzikos, Athanasios" userId="fdcb170d-c0b7-4efc-8204-0cc8dd8fd7cf" providerId="ADAL" clId="{160818BC-CD49-41B1-BC96-78C8E2720B46}" dt="2025-02-15T19:50:45.030" v="1688" actId="113"/>
          <ac:spMkLst>
            <pc:docMk/>
            <pc:sldMk cId="0" sldId="791"/>
            <ac:spMk id="8" creationId="{E7E35429-067A-724D-781E-7E4CDC65755F}"/>
          </ac:spMkLst>
        </pc:spChg>
        <pc:spChg chg="mod">
          <ac:chgData name="Rapatzikos, Athanasios" userId="fdcb170d-c0b7-4efc-8204-0cc8dd8fd7cf" providerId="ADAL" clId="{160818BC-CD49-41B1-BC96-78C8E2720B46}" dt="2025-02-15T08:24:32.733" v="1460" actId="164"/>
          <ac:spMkLst>
            <pc:docMk/>
            <pc:sldMk cId="0" sldId="791"/>
            <ac:spMk id="4099" creationId="{404C253D-0D2F-4801-55B9-0F917C1FF5C2}"/>
          </ac:spMkLst>
        </pc:spChg>
        <pc:spChg chg="mod">
          <ac:chgData name="Rapatzikos, Athanasios" userId="fdcb170d-c0b7-4efc-8204-0cc8dd8fd7cf" providerId="ADAL" clId="{160818BC-CD49-41B1-BC96-78C8E2720B46}" dt="2025-02-15T19:50:33.552" v="1686" actId="207"/>
          <ac:spMkLst>
            <pc:docMk/>
            <pc:sldMk cId="0" sldId="791"/>
            <ac:spMk id="10242" creationId="{45EBE810-0A8C-188C-E8E5-650EAC680ECD}"/>
          </ac:spMkLst>
        </pc:spChg>
        <pc:grpChg chg="add mod">
          <ac:chgData name="Rapatzikos, Athanasios" userId="fdcb170d-c0b7-4efc-8204-0cc8dd8fd7cf" providerId="ADAL" clId="{160818BC-CD49-41B1-BC96-78C8E2720B46}" dt="2025-02-15T08:24:32.733" v="1460" actId="164"/>
          <ac:grpSpMkLst>
            <pc:docMk/>
            <pc:sldMk cId="0" sldId="791"/>
            <ac:grpSpMk id="9" creationId="{11294848-CC7A-F0D8-315C-9D75DE9D0720}"/>
          </ac:grpSpMkLst>
        </pc:grpChg>
        <pc:picChg chg="mod">
          <ac:chgData name="Rapatzikos, Athanasios" userId="fdcb170d-c0b7-4efc-8204-0cc8dd8fd7cf" providerId="ADAL" clId="{160818BC-CD49-41B1-BC96-78C8E2720B46}" dt="2025-02-15T08:24:32.733" v="1460" actId="164"/>
          <ac:picMkLst>
            <pc:docMk/>
            <pc:sldMk cId="0" sldId="791"/>
            <ac:picMk id="10246" creationId="{78227ABD-D165-C991-5F26-4DDE1D2109ED}"/>
          </ac:picMkLst>
        </pc:picChg>
        <pc:inkChg chg="add del">
          <ac:chgData name="Rapatzikos, Athanasios" userId="fdcb170d-c0b7-4efc-8204-0cc8dd8fd7cf" providerId="ADAL" clId="{160818BC-CD49-41B1-BC96-78C8E2720B46}" dt="2025-02-15T08:23:01.120" v="1428" actId="9405"/>
          <ac:inkMkLst>
            <pc:docMk/>
            <pc:sldMk cId="0" sldId="791"/>
            <ac:inkMk id="3" creationId="{3F53A21B-E052-4C3D-1517-D7662D82B26D}"/>
          </ac:inkMkLst>
        </pc:inkChg>
        <pc:inkChg chg="add del">
          <ac:chgData name="Rapatzikos, Athanasios" userId="fdcb170d-c0b7-4efc-8204-0cc8dd8fd7cf" providerId="ADAL" clId="{160818BC-CD49-41B1-BC96-78C8E2720B46}" dt="2025-02-15T08:23:07.601" v="1430" actId="9405"/>
          <ac:inkMkLst>
            <pc:docMk/>
            <pc:sldMk cId="0" sldId="791"/>
            <ac:inkMk id="4" creationId="{7B40CF6F-2C45-2D18-20C6-31DA17CEA583}"/>
          </ac:inkMkLst>
        </pc:inkChg>
        <pc:inkChg chg="add mod">
          <ac:chgData name="Rapatzikos, Athanasios" userId="fdcb170d-c0b7-4efc-8204-0cc8dd8fd7cf" providerId="ADAL" clId="{160818BC-CD49-41B1-BC96-78C8E2720B46}" dt="2025-02-15T08:24:32.733" v="1460" actId="164"/>
          <ac:inkMkLst>
            <pc:docMk/>
            <pc:sldMk cId="0" sldId="791"/>
            <ac:inkMk id="5" creationId="{7296EF7A-FE0C-09B4-6E95-2608069F8C62}"/>
          </ac:inkMkLst>
        </pc:inkChg>
      </pc:sldChg>
      <pc:sldChg chg="modSp mod">
        <pc:chgData name="Rapatzikos, Athanasios" userId="fdcb170d-c0b7-4efc-8204-0cc8dd8fd7cf" providerId="ADAL" clId="{160818BC-CD49-41B1-BC96-78C8E2720B46}" dt="2025-02-15T19:50:35.892" v="1687" actId="207"/>
        <pc:sldMkLst>
          <pc:docMk/>
          <pc:sldMk cId="0" sldId="792"/>
        </pc:sldMkLst>
        <pc:spChg chg="mod">
          <ac:chgData name="Rapatzikos, Athanasios" userId="fdcb170d-c0b7-4efc-8204-0cc8dd8fd7cf" providerId="ADAL" clId="{160818BC-CD49-41B1-BC96-78C8E2720B46}" dt="2025-02-15T19:50:35.892" v="1687" actId="207"/>
          <ac:spMkLst>
            <pc:docMk/>
            <pc:sldMk cId="0" sldId="792"/>
            <ac:spMk id="11266" creationId="{8DC860AF-4E3C-5670-30EB-28559AF530E2}"/>
          </ac:spMkLst>
        </pc:spChg>
      </pc:sldChg>
      <pc:sldChg chg="modSp mod">
        <pc:chgData name="Rapatzikos, Athanasios" userId="fdcb170d-c0b7-4efc-8204-0cc8dd8fd7cf" providerId="ADAL" clId="{160818BC-CD49-41B1-BC96-78C8E2720B46}" dt="2025-02-15T19:51:08.400" v="1695" actId="1036"/>
        <pc:sldMkLst>
          <pc:docMk/>
          <pc:sldMk cId="0" sldId="793"/>
        </pc:sldMkLst>
        <pc:spChg chg="mod">
          <ac:chgData name="Rapatzikos, Athanasios" userId="fdcb170d-c0b7-4efc-8204-0cc8dd8fd7cf" providerId="ADAL" clId="{160818BC-CD49-41B1-BC96-78C8E2720B46}" dt="2025-02-15T19:51:01.813" v="1690" actId="207"/>
          <ac:spMkLst>
            <pc:docMk/>
            <pc:sldMk cId="0" sldId="793"/>
            <ac:spMk id="12290" creationId="{1BEBC893-C3D4-EAA8-E131-165447C7497F}"/>
          </ac:spMkLst>
        </pc:spChg>
        <pc:spChg chg="mod">
          <ac:chgData name="Rapatzikos, Athanasios" userId="fdcb170d-c0b7-4efc-8204-0cc8dd8fd7cf" providerId="ADAL" clId="{160818BC-CD49-41B1-BC96-78C8E2720B46}" dt="2025-02-15T19:51:08.400" v="1695" actId="1036"/>
          <ac:spMkLst>
            <pc:docMk/>
            <pc:sldMk cId="0" sldId="793"/>
            <ac:spMk id="12294" creationId="{A25AE1F3-79B0-509E-1A7A-DA6E9CB4F582}"/>
          </ac:spMkLst>
        </pc:spChg>
      </pc:sldChg>
      <pc:sldChg chg="modSp mod">
        <pc:chgData name="Rapatzikos, Athanasios" userId="fdcb170d-c0b7-4efc-8204-0cc8dd8fd7cf" providerId="ADAL" clId="{160818BC-CD49-41B1-BC96-78C8E2720B46}" dt="2025-02-15T19:52:05.994" v="1708" actId="207"/>
        <pc:sldMkLst>
          <pc:docMk/>
          <pc:sldMk cId="0" sldId="795"/>
        </pc:sldMkLst>
        <pc:spChg chg="mod">
          <ac:chgData name="Rapatzikos, Athanasios" userId="fdcb170d-c0b7-4efc-8204-0cc8dd8fd7cf" providerId="ADAL" clId="{160818BC-CD49-41B1-BC96-78C8E2720B46}" dt="2025-02-15T19:52:05.994" v="1708" actId="207"/>
          <ac:spMkLst>
            <pc:docMk/>
            <pc:sldMk cId="0" sldId="795"/>
            <ac:spMk id="14338" creationId="{0CB12609-3A68-9F39-CFFF-4CAF2A729203}"/>
          </ac:spMkLst>
        </pc:spChg>
      </pc:sldChg>
      <pc:sldChg chg="modSp mod">
        <pc:chgData name="Rapatzikos, Athanasios" userId="fdcb170d-c0b7-4efc-8204-0cc8dd8fd7cf" providerId="ADAL" clId="{160818BC-CD49-41B1-BC96-78C8E2720B46}" dt="2025-02-15T08:27:09.344" v="1471" actId="113"/>
        <pc:sldMkLst>
          <pc:docMk/>
          <pc:sldMk cId="0" sldId="796"/>
        </pc:sldMkLst>
        <pc:spChg chg="mod">
          <ac:chgData name="Rapatzikos, Athanasios" userId="fdcb170d-c0b7-4efc-8204-0cc8dd8fd7cf" providerId="ADAL" clId="{160818BC-CD49-41B1-BC96-78C8E2720B46}" dt="2025-02-15T08:27:09.344" v="1471" actId="113"/>
          <ac:spMkLst>
            <pc:docMk/>
            <pc:sldMk cId="0" sldId="796"/>
            <ac:spMk id="16389" creationId="{76F4C942-F0B6-6E86-1695-C97DB7AA0135}"/>
          </ac:spMkLst>
        </pc:spChg>
      </pc:sldChg>
      <pc:sldChg chg="modSp mod">
        <pc:chgData name="Rapatzikos, Athanasios" userId="fdcb170d-c0b7-4efc-8204-0cc8dd8fd7cf" providerId="ADAL" clId="{160818BC-CD49-41B1-BC96-78C8E2720B46}" dt="2025-02-15T19:51:53.650" v="1705" actId="1036"/>
        <pc:sldMkLst>
          <pc:docMk/>
          <pc:sldMk cId="0" sldId="809"/>
        </pc:sldMkLst>
        <pc:spChg chg="mod">
          <ac:chgData name="Rapatzikos, Athanasios" userId="fdcb170d-c0b7-4efc-8204-0cc8dd8fd7cf" providerId="ADAL" clId="{160818BC-CD49-41B1-BC96-78C8E2720B46}" dt="2025-02-15T19:51:53.650" v="1705" actId="1036"/>
          <ac:spMkLst>
            <pc:docMk/>
            <pc:sldMk cId="0" sldId="809"/>
            <ac:spMk id="3" creationId="{DB9624C5-B3A8-0C1B-9638-994131869FF1}"/>
          </ac:spMkLst>
        </pc:spChg>
        <pc:spChg chg="mod">
          <ac:chgData name="Rapatzikos, Athanasios" userId="fdcb170d-c0b7-4efc-8204-0cc8dd8fd7cf" providerId="ADAL" clId="{160818BC-CD49-41B1-BC96-78C8E2720B46}" dt="2025-02-15T19:51:15.830" v="1696" actId="207"/>
          <ac:spMkLst>
            <pc:docMk/>
            <pc:sldMk cId="0" sldId="809"/>
            <ac:spMk id="13314" creationId="{EA7E842D-F851-F8C1-8FB4-14B0FEE4E08C}"/>
          </ac:spMkLst>
        </pc:spChg>
      </pc:sldChg>
      <pc:sldChg chg="modSp add mod">
        <pc:chgData name="Rapatzikos, Athanasios" userId="fdcb170d-c0b7-4efc-8204-0cc8dd8fd7cf" providerId="ADAL" clId="{160818BC-CD49-41B1-BC96-78C8E2720B46}" dt="2025-02-16T21:13:55.444" v="1812" actId="20577"/>
        <pc:sldMkLst>
          <pc:docMk/>
          <pc:sldMk cId="1823001651" sldId="810"/>
        </pc:sldMkLst>
        <pc:spChg chg="mod">
          <ac:chgData name="Rapatzikos, Athanasios" userId="fdcb170d-c0b7-4efc-8204-0cc8dd8fd7cf" providerId="ADAL" clId="{160818BC-CD49-41B1-BC96-78C8E2720B46}" dt="2025-02-16T21:13:55.444" v="1812" actId="20577"/>
          <ac:spMkLst>
            <pc:docMk/>
            <pc:sldMk cId="1823001651" sldId="810"/>
            <ac:spMk id="17" creationId="{97E1FD66-915A-32FA-0707-CBAA1AC8E94F}"/>
          </ac:spMkLst>
        </pc:spChg>
        <pc:cxnChg chg="mod">
          <ac:chgData name="Rapatzikos, Athanasios" userId="fdcb170d-c0b7-4efc-8204-0cc8dd8fd7cf" providerId="ADAL" clId="{160818BC-CD49-41B1-BC96-78C8E2720B46}" dt="2025-02-16T21:13:54.675" v="1810" actId="20577"/>
          <ac:cxnSpMkLst>
            <pc:docMk/>
            <pc:sldMk cId="1823001651" sldId="810"/>
            <ac:cxnSpMk id="19" creationId="{08D0B50E-91EF-E643-BABD-1986A25E4DDE}"/>
          </ac:cxnSpMkLst>
        </pc:cxnChg>
      </pc:sldChg>
      <pc:sldChg chg="modSp del mod">
        <pc:chgData name="Rapatzikos, Athanasios" userId="fdcb170d-c0b7-4efc-8204-0cc8dd8fd7cf" providerId="ADAL" clId="{160818BC-CD49-41B1-BC96-78C8E2720B46}" dt="2025-02-14T21:26:08.814" v="1321" actId="2696"/>
        <pc:sldMkLst>
          <pc:docMk/>
          <pc:sldMk cId="2218868159" sldId="810"/>
        </pc:sldMkLst>
        <pc:spChg chg="mod">
          <ac:chgData name="Rapatzikos, Athanasios" userId="fdcb170d-c0b7-4efc-8204-0cc8dd8fd7cf" providerId="ADAL" clId="{160818BC-CD49-41B1-BC96-78C8E2720B46}" dt="2025-02-14T20:23:31.200" v="487" actId="207"/>
          <ac:spMkLst>
            <pc:docMk/>
            <pc:sldMk cId="2218868159" sldId="810"/>
            <ac:spMk id="2" creationId="{4B443C49-3F5C-B117-9551-17E34B3B00ED}"/>
          </ac:spMkLst>
        </pc:spChg>
        <pc:spChg chg="mod">
          <ac:chgData name="Rapatzikos, Athanasios" userId="fdcb170d-c0b7-4efc-8204-0cc8dd8fd7cf" providerId="ADAL" clId="{160818BC-CD49-41B1-BC96-78C8E2720B46}" dt="2025-02-14T19:08:59.025" v="66" actId="207"/>
          <ac:spMkLst>
            <pc:docMk/>
            <pc:sldMk cId="2218868159" sldId="810"/>
            <ac:spMk id="17" creationId="{97E1FD66-915A-32FA-0707-CBAA1AC8E94F}"/>
          </ac:spMkLst>
        </pc:spChg>
        <pc:cxnChg chg="mod">
          <ac:chgData name="Rapatzikos, Athanasios" userId="fdcb170d-c0b7-4efc-8204-0cc8dd8fd7cf" providerId="ADAL" clId="{160818BC-CD49-41B1-BC96-78C8E2720B46}" dt="2025-02-14T19:08:37.957" v="65" actId="14100"/>
          <ac:cxnSpMkLst>
            <pc:docMk/>
            <pc:sldMk cId="2218868159" sldId="810"/>
            <ac:cxnSpMk id="19" creationId="{08D0B50E-91EF-E643-BABD-1986A25E4DDE}"/>
          </ac:cxnSpMkLst>
        </pc:cxnChg>
      </pc:sldChg>
      <pc:sldChg chg="add del">
        <pc:chgData name="Rapatzikos, Athanasios" userId="fdcb170d-c0b7-4efc-8204-0cc8dd8fd7cf" providerId="ADAL" clId="{160818BC-CD49-41B1-BC96-78C8E2720B46}" dt="2025-02-15T19:10:13.928" v="1472" actId="2696"/>
        <pc:sldMkLst>
          <pc:docMk/>
          <pc:sldMk cId="3334211375" sldId="810"/>
        </pc:sldMkLst>
      </pc:sldChg>
      <pc:sldChg chg="add del ord">
        <pc:chgData name="Rapatzikos, Athanasios" userId="fdcb170d-c0b7-4efc-8204-0cc8dd8fd7cf" providerId="ADAL" clId="{160818BC-CD49-41B1-BC96-78C8E2720B46}" dt="2025-02-16T12:08:05.576" v="1784" actId="2696"/>
        <pc:sldMkLst>
          <pc:docMk/>
          <pc:sldMk cId="4176721111" sldId="810"/>
        </pc:sldMkLst>
      </pc:sldChg>
      <pc:sldChg chg="modSp del mod">
        <pc:chgData name="Rapatzikos, Athanasios" userId="fdcb170d-c0b7-4efc-8204-0cc8dd8fd7cf" providerId="ADAL" clId="{160818BC-CD49-41B1-BC96-78C8E2720B46}" dt="2025-02-16T21:20:31.716" v="1821" actId="47"/>
        <pc:sldMkLst>
          <pc:docMk/>
          <pc:sldMk cId="2818023536" sldId="811"/>
        </pc:sldMkLst>
        <pc:picChg chg="mod">
          <ac:chgData name="Rapatzikos, Athanasios" userId="fdcb170d-c0b7-4efc-8204-0cc8dd8fd7cf" providerId="ADAL" clId="{160818BC-CD49-41B1-BC96-78C8E2720B46}" dt="2025-02-14T18:54:43.714" v="0" actId="1076"/>
          <ac:picMkLst>
            <pc:docMk/>
            <pc:sldMk cId="2818023536" sldId="811"/>
            <ac:picMk id="4" creationId="{143DFF04-C895-A35B-C9E4-EDBB2DCDF50B}"/>
          </ac:picMkLst>
        </pc:picChg>
      </pc:sldChg>
      <pc:sldChg chg="modSp add mod">
        <pc:chgData name="Rapatzikos, Athanasios" userId="fdcb170d-c0b7-4efc-8204-0cc8dd8fd7cf" providerId="ADAL" clId="{160818BC-CD49-41B1-BC96-78C8E2720B46}" dt="2025-02-16T21:17:41.866" v="1820" actId="207"/>
        <pc:sldMkLst>
          <pc:docMk/>
          <pc:sldMk cId="798128270" sldId="812"/>
        </pc:sldMkLst>
        <pc:spChg chg="mod">
          <ac:chgData name="Rapatzikos, Athanasios" userId="fdcb170d-c0b7-4efc-8204-0cc8dd8fd7cf" providerId="ADAL" clId="{160818BC-CD49-41B1-BC96-78C8E2720B46}" dt="2025-02-16T21:17:41.866" v="1820" actId="207"/>
          <ac:spMkLst>
            <pc:docMk/>
            <pc:sldMk cId="798128270" sldId="812"/>
            <ac:spMk id="2" creationId="{C117D9F4-B553-CA43-223F-7761DB82D24D}"/>
          </ac:spMkLst>
        </pc:spChg>
      </pc:sldChg>
      <pc:sldChg chg="addSp delSp modSp new del mod ord">
        <pc:chgData name="Rapatzikos, Athanasios" userId="fdcb170d-c0b7-4efc-8204-0cc8dd8fd7cf" providerId="ADAL" clId="{160818BC-CD49-41B1-BC96-78C8E2720B46}" dt="2025-02-16T12:08:05.576" v="1784" actId="2696"/>
        <pc:sldMkLst>
          <pc:docMk/>
          <pc:sldMk cId="2494135895" sldId="812"/>
        </pc:sldMkLst>
        <pc:spChg chg="mod">
          <ac:chgData name="Rapatzikos, Athanasios" userId="fdcb170d-c0b7-4efc-8204-0cc8dd8fd7cf" providerId="ADAL" clId="{160818BC-CD49-41B1-BC96-78C8E2720B46}" dt="2025-02-15T19:12:07.627" v="1597" actId="404"/>
          <ac:spMkLst>
            <pc:docMk/>
            <pc:sldMk cId="2494135895" sldId="812"/>
            <ac:spMk id="2" creationId="{C117D9F4-B553-CA43-223F-7761DB82D24D}"/>
          </ac:spMkLst>
        </pc:spChg>
        <pc:spChg chg="add mod">
          <ac:chgData name="Rapatzikos, Athanasios" userId="fdcb170d-c0b7-4efc-8204-0cc8dd8fd7cf" providerId="ADAL" clId="{160818BC-CD49-41B1-BC96-78C8E2720B46}" dt="2025-02-14T19:02:13.123" v="21" actId="164"/>
          <ac:spMkLst>
            <pc:docMk/>
            <pc:sldMk cId="2494135895" sldId="812"/>
            <ac:spMk id="13" creationId="{00D150CB-CD6F-42BD-6EBD-9DED1D9ED474}"/>
          </ac:spMkLst>
        </pc:spChg>
        <pc:grpChg chg="add mod">
          <ac:chgData name="Rapatzikos, Athanasios" userId="fdcb170d-c0b7-4efc-8204-0cc8dd8fd7cf" providerId="ADAL" clId="{160818BC-CD49-41B1-BC96-78C8E2720B46}" dt="2025-02-14T19:02:13.123" v="21" actId="164"/>
          <ac:grpSpMkLst>
            <pc:docMk/>
            <pc:sldMk cId="2494135895" sldId="812"/>
            <ac:grpSpMk id="11" creationId="{81FC1A89-2935-DDF4-9EBA-A954DA1C74D9}"/>
          </ac:grpSpMkLst>
        </pc:grpChg>
        <pc:grpChg chg="add mod">
          <ac:chgData name="Rapatzikos, Athanasios" userId="fdcb170d-c0b7-4efc-8204-0cc8dd8fd7cf" providerId="ADAL" clId="{160818BC-CD49-41B1-BC96-78C8E2720B46}" dt="2025-02-15T19:11:27.629" v="1520" actId="1076"/>
          <ac:grpSpMkLst>
            <pc:docMk/>
            <pc:sldMk cId="2494135895" sldId="812"/>
            <ac:grpSpMk id="14" creationId="{3763DC5B-EBEA-C7AB-866F-10FD8EC488AF}"/>
          </ac:grpSpMkLst>
        </pc:grpChg>
        <pc:picChg chg="add mod">
          <ac:chgData name="Rapatzikos, Athanasios" userId="fdcb170d-c0b7-4efc-8204-0cc8dd8fd7cf" providerId="ADAL" clId="{160818BC-CD49-41B1-BC96-78C8E2720B46}" dt="2025-02-14T19:00:18.670" v="13" actId="164"/>
          <ac:picMkLst>
            <pc:docMk/>
            <pc:sldMk cId="2494135895" sldId="812"/>
            <ac:picMk id="4" creationId="{F8053656-7461-EAE7-D6AE-9DEE4C31A5FC}"/>
          </ac:picMkLst>
        </pc:picChg>
        <pc:inkChg chg="add mod">
          <ac:chgData name="Rapatzikos, Athanasios" userId="fdcb170d-c0b7-4efc-8204-0cc8dd8fd7cf" providerId="ADAL" clId="{160818BC-CD49-41B1-BC96-78C8E2720B46}" dt="2025-02-14T19:00:18.670" v="13" actId="164"/>
          <ac:inkMkLst>
            <pc:docMk/>
            <pc:sldMk cId="2494135895" sldId="812"/>
            <ac:inkMk id="5" creationId="{0C6B3541-39D5-F208-FB75-AA5A0E3D9077}"/>
          </ac:inkMkLst>
        </pc:inkChg>
        <pc:inkChg chg="add mod">
          <ac:chgData name="Rapatzikos, Athanasios" userId="fdcb170d-c0b7-4efc-8204-0cc8dd8fd7cf" providerId="ADAL" clId="{160818BC-CD49-41B1-BC96-78C8E2720B46}" dt="2025-02-14T19:00:18.670" v="13" actId="164"/>
          <ac:inkMkLst>
            <pc:docMk/>
            <pc:sldMk cId="2494135895" sldId="812"/>
            <ac:inkMk id="6" creationId="{D5B664E5-3CF0-190E-07F6-6CB09F4A1762}"/>
          </ac:inkMkLst>
        </pc:inkChg>
        <pc:inkChg chg="add del">
          <ac:chgData name="Rapatzikos, Athanasios" userId="fdcb170d-c0b7-4efc-8204-0cc8dd8fd7cf" providerId="ADAL" clId="{160818BC-CD49-41B1-BC96-78C8E2720B46}" dt="2025-02-14T18:59:39.039" v="9" actId="9405"/>
          <ac:inkMkLst>
            <pc:docMk/>
            <pc:sldMk cId="2494135895" sldId="812"/>
            <ac:inkMk id="7" creationId="{CFA555F5-C06D-0CD0-1CDC-913FC0EEAE4E}"/>
          </ac:inkMkLst>
        </pc:inkChg>
        <pc:inkChg chg="add mod">
          <ac:chgData name="Rapatzikos, Athanasios" userId="fdcb170d-c0b7-4efc-8204-0cc8dd8fd7cf" providerId="ADAL" clId="{160818BC-CD49-41B1-BC96-78C8E2720B46}" dt="2025-02-14T19:00:18.670" v="13" actId="164"/>
          <ac:inkMkLst>
            <pc:docMk/>
            <pc:sldMk cId="2494135895" sldId="812"/>
            <ac:inkMk id="8" creationId="{BFF9C151-BB49-EDC2-1E0C-B3442DDE2737}"/>
          </ac:inkMkLst>
        </pc:inkChg>
        <pc:inkChg chg="add mod">
          <ac:chgData name="Rapatzikos, Athanasios" userId="fdcb170d-c0b7-4efc-8204-0cc8dd8fd7cf" providerId="ADAL" clId="{160818BC-CD49-41B1-BC96-78C8E2720B46}" dt="2025-02-14T19:00:18.670" v="13" actId="164"/>
          <ac:inkMkLst>
            <pc:docMk/>
            <pc:sldMk cId="2494135895" sldId="812"/>
            <ac:inkMk id="9" creationId="{968E9F11-A584-7BD9-B966-04E8A792DBEA}"/>
          </ac:inkMkLst>
        </pc:inkChg>
        <pc:inkChg chg="add mod">
          <ac:chgData name="Rapatzikos, Athanasios" userId="fdcb170d-c0b7-4efc-8204-0cc8dd8fd7cf" providerId="ADAL" clId="{160818BC-CD49-41B1-BC96-78C8E2720B46}" dt="2025-02-14T19:00:18.670" v="13" actId="164"/>
          <ac:inkMkLst>
            <pc:docMk/>
            <pc:sldMk cId="2494135895" sldId="812"/>
            <ac:inkMk id="10" creationId="{0AF9D734-4A55-9817-CBB9-1B4ADDC66F77}"/>
          </ac:inkMkLst>
        </pc:inkChg>
        <pc:inkChg chg="add del">
          <ac:chgData name="Rapatzikos, Athanasios" userId="fdcb170d-c0b7-4efc-8204-0cc8dd8fd7cf" providerId="ADAL" clId="{160818BC-CD49-41B1-BC96-78C8E2720B46}" dt="2025-02-14T19:00:38.794" v="15" actId="9405"/>
          <ac:inkMkLst>
            <pc:docMk/>
            <pc:sldMk cId="2494135895" sldId="812"/>
            <ac:inkMk id="12" creationId="{45C1762C-29F6-3DE1-3E18-44256A4619F4}"/>
          </ac:inkMkLst>
        </pc:inkChg>
      </pc:sldChg>
      <pc:sldChg chg="addSp modSp new del mod">
        <pc:chgData name="Rapatzikos, Athanasios" userId="fdcb170d-c0b7-4efc-8204-0cc8dd8fd7cf" providerId="ADAL" clId="{160818BC-CD49-41B1-BC96-78C8E2720B46}" dt="2025-02-14T21:26:08.814" v="1321" actId="2696"/>
        <pc:sldMkLst>
          <pc:docMk/>
          <pc:sldMk cId="1580707123" sldId="813"/>
        </pc:sldMkLst>
        <pc:spChg chg="mod">
          <ac:chgData name="Rapatzikos, Athanasios" userId="fdcb170d-c0b7-4efc-8204-0cc8dd8fd7cf" providerId="ADAL" clId="{160818BC-CD49-41B1-BC96-78C8E2720B46}" dt="2025-02-14T20:23:18.719" v="484" actId="207"/>
          <ac:spMkLst>
            <pc:docMk/>
            <pc:sldMk cId="1580707123" sldId="813"/>
            <ac:spMk id="2" creationId="{30279875-E033-F111-06BE-AC2C49B0B84A}"/>
          </ac:spMkLst>
        </pc:spChg>
        <pc:picChg chg="add">
          <ac:chgData name="Rapatzikos, Athanasios" userId="fdcb170d-c0b7-4efc-8204-0cc8dd8fd7cf" providerId="ADAL" clId="{160818BC-CD49-41B1-BC96-78C8E2720B46}" dt="2025-02-14T19:06:25.307" v="24"/>
          <ac:picMkLst>
            <pc:docMk/>
            <pc:sldMk cId="1580707123" sldId="813"/>
            <ac:picMk id="51202" creationId="{922DE6DF-07E2-4B67-F517-EB5F76ADD13A}"/>
          </ac:picMkLst>
        </pc:picChg>
      </pc:sldChg>
      <pc:sldChg chg="add del">
        <pc:chgData name="Rapatzikos, Athanasios" userId="fdcb170d-c0b7-4efc-8204-0cc8dd8fd7cf" providerId="ADAL" clId="{160818BC-CD49-41B1-BC96-78C8E2720B46}" dt="2025-02-14T21:26:39.098" v="1324" actId="47"/>
        <pc:sldMkLst>
          <pc:docMk/>
          <pc:sldMk cId="2363175742" sldId="813"/>
        </pc:sldMkLst>
      </pc:sldChg>
      <pc:sldChg chg="addSp modSp new del mod">
        <pc:chgData name="Rapatzikos, Athanasios" userId="fdcb170d-c0b7-4efc-8204-0cc8dd8fd7cf" providerId="ADAL" clId="{160818BC-CD49-41B1-BC96-78C8E2720B46}" dt="2025-02-14T21:26:08.814" v="1321" actId="2696"/>
        <pc:sldMkLst>
          <pc:docMk/>
          <pc:sldMk cId="1758883587" sldId="814"/>
        </pc:sldMkLst>
        <pc:spChg chg="mod">
          <ac:chgData name="Rapatzikos, Athanasios" userId="fdcb170d-c0b7-4efc-8204-0cc8dd8fd7cf" providerId="ADAL" clId="{160818BC-CD49-41B1-BC96-78C8E2720B46}" dt="2025-02-14T20:23:13.802" v="483" actId="207"/>
          <ac:spMkLst>
            <pc:docMk/>
            <pc:sldMk cId="1758883587" sldId="814"/>
            <ac:spMk id="2" creationId="{707CF02F-8326-3522-91CA-03D3B1F99039}"/>
          </ac:spMkLst>
        </pc:spChg>
        <pc:picChg chg="add mod">
          <ac:chgData name="Rapatzikos, Athanasios" userId="fdcb170d-c0b7-4efc-8204-0cc8dd8fd7cf" providerId="ADAL" clId="{160818BC-CD49-41B1-BC96-78C8E2720B46}" dt="2025-02-14T19:07:26.045" v="45" actId="1076"/>
          <ac:picMkLst>
            <pc:docMk/>
            <pc:sldMk cId="1758883587" sldId="814"/>
            <ac:picMk id="52226" creationId="{D0CFD7DF-D0AC-B281-1327-04F5968F8131}"/>
          </ac:picMkLst>
        </pc:picChg>
      </pc:sldChg>
      <pc:sldChg chg="add del ord">
        <pc:chgData name="Rapatzikos, Athanasios" userId="fdcb170d-c0b7-4efc-8204-0cc8dd8fd7cf" providerId="ADAL" clId="{160818BC-CD49-41B1-BC96-78C8E2720B46}" dt="2025-02-16T12:08:05.576" v="1784" actId="2696"/>
        <pc:sldMkLst>
          <pc:docMk/>
          <pc:sldMk cId="1804058887" sldId="814"/>
        </pc:sldMkLst>
      </pc:sldChg>
      <pc:sldChg chg="add del">
        <pc:chgData name="Rapatzikos, Athanasios" userId="fdcb170d-c0b7-4efc-8204-0cc8dd8fd7cf" providerId="ADAL" clId="{160818BC-CD49-41B1-BC96-78C8E2720B46}" dt="2025-02-15T19:10:13.928" v="1472" actId="2696"/>
        <pc:sldMkLst>
          <pc:docMk/>
          <pc:sldMk cId="3342063648" sldId="814"/>
        </pc:sldMkLst>
      </pc:sldChg>
      <pc:sldChg chg="add">
        <pc:chgData name="Rapatzikos, Athanasios" userId="fdcb170d-c0b7-4efc-8204-0cc8dd8fd7cf" providerId="ADAL" clId="{160818BC-CD49-41B1-BC96-78C8E2720B46}" dt="2025-02-16T12:08:16.245" v="1785"/>
        <pc:sldMkLst>
          <pc:docMk/>
          <pc:sldMk cId="3455381841" sldId="814"/>
        </pc:sldMkLst>
      </pc:sldChg>
      <pc:sldChg chg="modSp new del mod">
        <pc:chgData name="Rapatzikos, Athanasios" userId="fdcb170d-c0b7-4efc-8204-0cc8dd8fd7cf" providerId="ADAL" clId="{160818BC-CD49-41B1-BC96-78C8E2720B46}" dt="2025-02-14T21:26:08.814" v="1321" actId="2696"/>
        <pc:sldMkLst>
          <pc:docMk/>
          <pc:sldMk cId="2228815387" sldId="815"/>
        </pc:sldMkLst>
        <pc:spChg chg="mod">
          <ac:chgData name="Rapatzikos, Athanasios" userId="fdcb170d-c0b7-4efc-8204-0cc8dd8fd7cf" providerId="ADAL" clId="{160818BC-CD49-41B1-BC96-78C8E2720B46}" dt="2025-02-14T20:23:22.060" v="485" actId="207"/>
          <ac:spMkLst>
            <pc:docMk/>
            <pc:sldMk cId="2228815387" sldId="815"/>
            <ac:spMk id="2" creationId="{0D3EFC67-922A-D6FF-0D88-4D8CF3326777}"/>
          </ac:spMkLst>
        </pc:spChg>
        <pc:spChg chg="mod">
          <ac:chgData name="Rapatzikos, Athanasios" userId="fdcb170d-c0b7-4efc-8204-0cc8dd8fd7cf" providerId="ADAL" clId="{160818BC-CD49-41B1-BC96-78C8E2720B46}" dt="2025-02-14T19:36:33.892" v="244" actId="20577"/>
          <ac:spMkLst>
            <pc:docMk/>
            <pc:sldMk cId="2228815387" sldId="815"/>
            <ac:spMk id="3" creationId="{F51A9F7D-433E-16F1-DCA0-3376F101FD73}"/>
          </ac:spMkLst>
        </pc:spChg>
      </pc:sldChg>
      <pc:sldChg chg="add del">
        <pc:chgData name="Rapatzikos, Athanasios" userId="fdcb170d-c0b7-4efc-8204-0cc8dd8fd7cf" providerId="ADAL" clId="{160818BC-CD49-41B1-BC96-78C8E2720B46}" dt="2025-02-15T19:10:13.928" v="1472" actId="2696"/>
        <pc:sldMkLst>
          <pc:docMk/>
          <pc:sldMk cId="3353604700" sldId="815"/>
        </pc:sldMkLst>
      </pc:sldChg>
      <pc:sldChg chg="modSp add del mod ord">
        <pc:chgData name="Rapatzikos, Athanasios" userId="fdcb170d-c0b7-4efc-8204-0cc8dd8fd7cf" providerId="ADAL" clId="{160818BC-CD49-41B1-BC96-78C8E2720B46}" dt="2025-02-16T12:08:05.576" v="1784" actId="2696"/>
        <pc:sldMkLst>
          <pc:docMk/>
          <pc:sldMk cId="3918593971" sldId="815"/>
        </pc:sldMkLst>
        <pc:spChg chg="mod">
          <ac:chgData name="Rapatzikos, Athanasios" userId="fdcb170d-c0b7-4efc-8204-0cc8dd8fd7cf" providerId="ADAL" clId="{160818BC-CD49-41B1-BC96-78C8E2720B46}" dt="2025-02-16T11:42:50.182" v="1722" actId="113"/>
          <ac:spMkLst>
            <pc:docMk/>
            <pc:sldMk cId="3918593971" sldId="815"/>
            <ac:spMk id="3" creationId="{F51A9F7D-433E-16F1-DCA0-3376F101FD73}"/>
          </ac:spMkLst>
        </pc:spChg>
      </pc:sldChg>
      <pc:sldChg chg="add">
        <pc:chgData name="Rapatzikos, Athanasios" userId="fdcb170d-c0b7-4efc-8204-0cc8dd8fd7cf" providerId="ADAL" clId="{160818BC-CD49-41B1-BC96-78C8E2720B46}" dt="2025-02-16T12:08:16.245" v="1785"/>
        <pc:sldMkLst>
          <pc:docMk/>
          <pc:sldMk cId="4075750602" sldId="815"/>
        </pc:sldMkLst>
      </pc:sldChg>
      <pc:sldChg chg="add del">
        <pc:chgData name="Rapatzikos, Athanasios" userId="fdcb170d-c0b7-4efc-8204-0cc8dd8fd7cf" providerId="ADAL" clId="{160818BC-CD49-41B1-BC96-78C8E2720B46}" dt="2025-02-15T19:10:13.928" v="1472" actId="2696"/>
        <pc:sldMkLst>
          <pc:docMk/>
          <pc:sldMk cId="80514186" sldId="816"/>
        </pc:sldMkLst>
      </pc:sldChg>
      <pc:sldChg chg="addSp delSp modSp add del mod ord">
        <pc:chgData name="Rapatzikos, Athanasios" userId="fdcb170d-c0b7-4efc-8204-0cc8dd8fd7cf" providerId="ADAL" clId="{160818BC-CD49-41B1-BC96-78C8E2720B46}" dt="2025-02-16T12:08:05.576" v="1784" actId="2696"/>
        <pc:sldMkLst>
          <pc:docMk/>
          <pc:sldMk cId="639359620" sldId="816"/>
        </pc:sldMkLst>
        <pc:spChg chg="mod">
          <ac:chgData name="Rapatzikos, Athanasios" userId="fdcb170d-c0b7-4efc-8204-0cc8dd8fd7cf" providerId="ADAL" clId="{160818BC-CD49-41B1-BC96-78C8E2720B46}" dt="2025-02-16T12:00:49.555" v="1781" actId="14100"/>
          <ac:spMkLst>
            <pc:docMk/>
            <pc:sldMk cId="639359620" sldId="816"/>
            <ac:spMk id="3" creationId="{23A2BC0D-7A0F-3F94-7202-8F00B35A4BA8}"/>
          </ac:spMkLst>
        </pc:spChg>
        <pc:picChg chg="add mod">
          <ac:chgData name="Rapatzikos, Athanasios" userId="fdcb170d-c0b7-4efc-8204-0cc8dd8fd7cf" providerId="ADAL" clId="{160818BC-CD49-41B1-BC96-78C8E2720B46}" dt="2025-02-16T11:57:44.843" v="1759" actId="1076"/>
          <ac:picMkLst>
            <pc:docMk/>
            <pc:sldMk cId="639359620" sldId="816"/>
            <ac:picMk id="4" creationId="{DB0B211E-5D71-DFAC-28F5-08101468AA9E}"/>
          </ac:picMkLst>
        </pc:picChg>
        <pc:picChg chg="add mod">
          <ac:chgData name="Rapatzikos, Athanasios" userId="fdcb170d-c0b7-4efc-8204-0cc8dd8fd7cf" providerId="ADAL" clId="{160818BC-CD49-41B1-BC96-78C8E2720B46}" dt="2025-02-16T11:57:56.899" v="1761" actId="1076"/>
          <ac:picMkLst>
            <pc:docMk/>
            <pc:sldMk cId="639359620" sldId="816"/>
            <ac:picMk id="5" creationId="{5E2A555D-43B3-9905-80E5-FDFC9740204E}"/>
          </ac:picMkLst>
        </pc:picChg>
        <pc:picChg chg="add mod">
          <ac:chgData name="Rapatzikos, Athanasios" userId="fdcb170d-c0b7-4efc-8204-0cc8dd8fd7cf" providerId="ADAL" clId="{160818BC-CD49-41B1-BC96-78C8E2720B46}" dt="2025-02-16T11:58:38.332" v="1763" actId="1076"/>
          <ac:picMkLst>
            <pc:docMk/>
            <pc:sldMk cId="639359620" sldId="816"/>
            <ac:picMk id="6" creationId="{7BDFE5FE-3F32-2C12-079B-111951466478}"/>
          </ac:picMkLst>
        </pc:picChg>
        <pc:picChg chg="add del mod">
          <ac:chgData name="Rapatzikos, Athanasios" userId="fdcb170d-c0b7-4efc-8204-0cc8dd8fd7cf" providerId="ADAL" clId="{160818BC-CD49-41B1-BC96-78C8E2720B46}" dt="2025-02-16T11:59:15.916" v="1767" actId="478"/>
          <ac:picMkLst>
            <pc:docMk/>
            <pc:sldMk cId="639359620" sldId="816"/>
            <ac:picMk id="7" creationId="{5A7DDA14-4360-FD34-7F8F-5C18DB018CC4}"/>
          </ac:picMkLst>
        </pc:picChg>
        <pc:picChg chg="add mod">
          <ac:chgData name="Rapatzikos, Athanasios" userId="fdcb170d-c0b7-4efc-8204-0cc8dd8fd7cf" providerId="ADAL" clId="{160818BC-CD49-41B1-BC96-78C8E2720B46}" dt="2025-02-16T11:59:21.848" v="1769" actId="1076"/>
          <ac:picMkLst>
            <pc:docMk/>
            <pc:sldMk cId="639359620" sldId="816"/>
            <ac:picMk id="8" creationId="{88010E62-4EF7-0916-FA9B-2ACF1EED403F}"/>
          </ac:picMkLst>
        </pc:picChg>
        <pc:picChg chg="add mod">
          <ac:chgData name="Rapatzikos, Athanasios" userId="fdcb170d-c0b7-4efc-8204-0cc8dd8fd7cf" providerId="ADAL" clId="{160818BC-CD49-41B1-BC96-78C8E2720B46}" dt="2025-02-16T11:59:36.404" v="1772" actId="14100"/>
          <ac:picMkLst>
            <pc:docMk/>
            <pc:sldMk cId="639359620" sldId="816"/>
            <ac:picMk id="9" creationId="{878C4842-3686-0195-3011-9859A2E8B343}"/>
          </ac:picMkLst>
        </pc:picChg>
        <pc:picChg chg="add mod">
          <ac:chgData name="Rapatzikos, Athanasios" userId="fdcb170d-c0b7-4efc-8204-0cc8dd8fd7cf" providerId="ADAL" clId="{160818BC-CD49-41B1-BC96-78C8E2720B46}" dt="2025-02-16T12:00:21.459" v="1780" actId="14100"/>
          <ac:picMkLst>
            <pc:docMk/>
            <pc:sldMk cId="639359620" sldId="816"/>
            <ac:picMk id="10" creationId="{9743767B-03DE-B34D-97E8-DB2DAD3343A2}"/>
          </ac:picMkLst>
        </pc:picChg>
        <pc:picChg chg="add del mod">
          <ac:chgData name="Rapatzikos, Athanasios" userId="fdcb170d-c0b7-4efc-8204-0cc8dd8fd7cf" providerId="ADAL" clId="{160818BC-CD49-41B1-BC96-78C8E2720B46}" dt="2025-02-16T11:44:59.471" v="1729" actId="21"/>
          <ac:picMkLst>
            <pc:docMk/>
            <pc:sldMk cId="639359620" sldId="816"/>
            <ac:picMk id="1026" creationId="{98A4751A-2C1F-5C59-6C14-C46F39C964D8}"/>
          </ac:picMkLst>
        </pc:picChg>
      </pc:sldChg>
      <pc:sldChg chg="modSp add mod">
        <pc:chgData name="Rapatzikos, Athanasios" userId="fdcb170d-c0b7-4efc-8204-0cc8dd8fd7cf" providerId="ADAL" clId="{160818BC-CD49-41B1-BC96-78C8E2720B46}" dt="2025-02-16T21:12:00.144" v="1796" actId="6549"/>
        <pc:sldMkLst>
          <pc:docMk/>
          <pc:sldMk cId="3572748081" sldId="816"/>
        </pc:sldMkLst>
        <pc:spChg chg="mod">
          <ac:chgData name="Rapatzikos, Athanasios" userId="fdcb170d-c0b7-4efc-8204-0cc8dd8fd7cf" providerId="ADAL" clId="{160818BC-CD49-41B1-BC96-78C8E2720B46}" dt="2025-02-16T21:12:00.144" v="1796" actId="6549"/>
          <ac:spMkLst>
            <pc:docMk/>
            <pc:sldMk cId="3572748081" sldId="816"/>
            <ac:spMk id="3" creationId="{23A2BC0D-7A0F-3F94-7202-8F00B35A4BA8}"/>
          </ac:spMkLst>
        </pc:spChg>
      </pc:sldChg>
      <pc:sldChg chg="modSp new del mod">
        <pc:chgData name="Rapatzikos, Athanasios" userId="fdcb170d-c0b7-4efc-8204-0cc8dd8fd7cf" providerId="ADAL" clId="{160818BC-CD49-41B1-BC96-78C8E2720B46}" dt="2025-02-14T21:26:08.814" v="1321" actId="2696"/>
        <pc:sldMkLst>
          <pc:docMk/>
          <pc:sldMk cId="3923341617" sldId="816"/>
        </pc:sldMkLst>
        <pc:spChg chg="mod">
          <ac:chgData name="Rapatzikos, Athanasios" userId="fdcb170d-c0b7-4efc-8204-0cc8dd8fd7cf" providerId="ADAL" clId="{160818BC-CD49-41B1-BC96-78C8E2720B46}" dt="2025-02-14T20:23:25.812" v="486" actId="207"/>
          <ac:spMkLst>
            <pc:docMk/>
            <pc:sldMk cId="3923341617" sldId="816"/>
            <ac:spMk id="2" creationId="{40625B40-1295-584A-43D8-F5A5E9A87103}"/>
          </ac:spMkLst>
        </pc:spChg>
        <pc:spChg chg="mod">
          <ac:chgData name="Rapatzikos, Athanasios" userId="fdcb170d-c0b7-4efc-8204-0cc8dd8fd7cf" providerId="ADAL" clId="{160818BC-CD49-41B1-BC96-78C8E2720B46}" dt="2025-02-14T20:27:25.542" v="511" actId="6549"/>
          <ac:spMkLst>
            <pc:docMk/>
            <pc:sldMk cId="3923341617" sldId="816"/>
            <ac:spMk id="3" creationId="{23A2BC0D-7A0F-3F94-7202-8F00B35A4BA8}"/>
          </ac:spMkLst>
        </pc:spChg>
      </pc:sldChg>
      <pc:sldChg chg="add del">
        <pc:chgData name="Rapatzikos, Athanasios" userId="fdcb170d-c0b7-4efc-8204-0cc8dd8fd7cf" providerId="ADAL" clId="{160818BC-CD49-41B1-BC96-78C8E2720B46}" dt="2025-02-15T19:10:13.928" v="1472" actId="2696"/>
        <pc:sldMkLst>
          <pc:docMk/>
          <pc:sldMk cId="959848050" sldId="817"/>
        </pc:sldMkLst>
      </pc:sldChg>
      <pc:sldChg chg="addSp delSp modSp new del mod modClrScheme chgLayout">
        <pc:chgData name="Rapatzikos, Athanasios" userId="fdcb170d-c0b7-4efc-8204-0cc8dd8fd7cf" providerId="ADAL" clId="{160818BC-CD49-41B1-BC96-78C8E2720B46}" dt="2025-02-14T21:26:08.814" v="1321" actId="2696"/>
        <pc:sldMkLst>
          <pc:docMk/>
          <pc:sldMk cId="2384347126" sldId="817"/>
        </pc:sldMkLst>
        <pc:spChg chg="del mod ord">
          <ac:chgData name="Rapatzikos, Athanasios" userId="fdcb170d-c0b7-4efc-8204-0cc8dd8fd7cf" providerId="ADAL" clId="{160818BC-CD49-41B1-BC96-78C8E2720B46}" dt="2025-02-14T20:09:30.347" v="295" actId="700"/>
          <ac:spMkLst>
            <pc:docMk/>
            <pc:sldMk cId="2384347126" sldId="817"/>
            <ac:spMk id="2" creationId="{F8F914F9-5CBF-3A15-E902-53924AA0C3DD}"/>
          </ac:spMkLst>
        </pc:spChg>
        <pc:spChg chg="del">
          <ac:chgData name="Rapatzikos, Athanasios" userId="fdcb170d-c0b7-4efc-8204-0cc8dd8fd7cf" providerId="ADAL" clId="{160818BC-CD49-41B1-BC96-78C8E2720B46}" dt="2025-02-14T20:09:30.347" v="295" actId="700"/>
          <ac:spMkLst>
            <pc:docMk/>
            <pc:sldMk cId="2384347126" sldId="817"/>
            <ac:spMk id="3" creationId="{AB399BC4-EBE7-F60D-620C-C276B119867B}"/>
          </ac:spMkLst>
        </pc:spChg>
        <pc:spChg chg="add mod ord">
          <ac:chgData name="Rapatzikos, Athanasios" userId="fdcb170d-c0b7-4efc-8204-0cc8dd8fd7cf" providerId="ADAL" clId="{160818BC-CD49-41B1-BC96-78C8E2720B46}" dt="2025-02-14T20:23:05.897" v="482" actId="207"/>
          <ac:spMkLst>
            <pc:docMk/>
            <pc:sldMk cId="2384347126" sldId="817"/>
            <ac:spMk id="4" creationId="{52B8D6B1-81EB-268A-6105-88920F3BAB81}"/>
          </ac:spMkLst>
        </pc:spChg>
        <pc:spChg chg="add mod">
          <ac:chgData name="Rapatzikos, Athanasios" userId="fdcb170d-c0b7-4efc-8204-0cc8dd8fd7cf" providerId="ADAL" clId="{160818BC-CD49-41B1-BC96-78C8E2720B46}" dt="2025-02-14T20:10:40.597" v="342" actId="1076"/>
          <ac:spMkLst>
            <pc:docMk/>
            <pc:sldMk cId="2384347126" sldId="817"/>
            <ac:spMk id="7" creationId="{CDA6B6C8-80A1-BE52-CFE0-1F95639FD311}"/>
          </ac:spMkLst>
        </pc:spChg>
        <pc:spChg chg="add mod">
          <ac:chgData name="Rapatzikos, Athanasios" userId="fdcb170d-c0b7-4efc-8204-0cc8dd8fd7cf" providerId="ADAL" clId="{160818BC-CD49-41B1-BC96-78C8E2720B46}" dt="2025-02-14T20:14:38.947" v="400"/>
          <ac:spMkLst>
            <pc:docMk/>
            <pc:sldMk cId="2384347126" sldId="817"/>
            <ac:spMk id="8" creationId="{7D0031CE-79DD-9E2B-380E-3927C68706B0}"/>
          </ac:spMkLst>
        </pc:spChg>
        <pc:spChg chg="add del mod">
          <ac:chgData name="Rapatzikos, Athanasios" userId="fdcb170d-c0b7-4efc-8204-0cc8dd8fd7cf" providerId="ADAL" clId="{160818BC-CD49-41B1-BC96-78C8E2720B46}" dt="2025-02-14T20:12:36.548" v="388" actId="478"/>
          <ac:spMkLst>
            <pc:docMk/>
            <pc:sldMk cId="2384347126" sldId="817"/>
            <ac:spMk id="11" creationId="{4AB760E6-D51C-6D8A-5B03-821911645933}"/>
          </ac:spMkLst>
        </pc:spChg>
        <pc:spChg chg="add mod">
          <ac:chgData name="Rapatzikos, Athanasios" userId="fdcb170d-c0b7-4efc-8204-0cc8dd8fd7cf" providerId="ADAL" clId="{160818BC-CD49-41B1-BC96-78C8E2720B46}" dt="2025-02-14T20:12:56.943" v="392" actId="208"/>
          <ac:spMkLst>
            <pc:docMk/>
            <pc:sldMk cId="2384347126" sldId="817"/>
            <ac:spMk id="12" creationId="{5ECED87F-9238-EA6D-F612-78178D2038D6}"/>
          </ac:spMkLst>
        </pc:spChg>
        <pc:spChg chg="add mod">
          <ac:chgData name="Rapatzikos, Athanasios" userId="fdcb170d-c0b7-4efc-8204-0cc8dd8fd7cf" providerId="ADAL" clId="{160818BC-CD49-41B1-BC96-78C8E2720B46}" dt="2025-02-14T20:13:23.403" v="396" actId="1076"/>
          <ac:spMkLst>
            <pc:docMk/>
            <pc:sldMk cId="2384347126" sldId="817"/>
            <ac:spMk id="13" creationId="{1D0BCC45-E4A1-486E-FD3C-3821B5075FDF}"/>
          </ac:spMkLst>
        </pc:spChg>
        <pc:spChg chg="add mod">
          <ac:chgData name="Rapatzikos, Athanasios" userId="fdcb170d-c0b7-4efc-8204-0cc8dd8fd7cf" providerId="ADAL" clId="{160818BC-CD49-41B1-BC96-78C8E2720B46}" dt="2025-02-14T20:14:32.131" v="399" actId="20577"/>
          <ac:spMkLst>
            <pc:docMk/>
            <pc:sldMk cId="2384347126" sldId="817"/>
            <ac:spMk id="14" creationId="{58E7AAB2-A5DC-1882-CFE3-D88164C30C8B}"/>
          </ac:spMkLst>
        </pc:spChg>
        <pc:spChg chg="add mod">
          <ac:chgData name="Rapatzikos, Athanasios" userId="fdcb170d-c0b7-4efc-8204-0cc8dd8fd7cf" providerId="ADAL" clId="{160818BC-CD49-41B1-BC96-78C8E2720B46}" dt="2025-02-14T20:15:03.106" v="403" actId="20577"/>
          <ac:spMkLst>
            <pc:docMk/>
            <pc:sldMk cId="2384347126" sldId="817"/>
            <ac:spMk id="15" creationId="{78A7EFFA-F4DE-355F-651D-FB7763AA0E07}"/>
          </ac:spMkLst>
        </pc:spChg>
        <pc:spChg chg="add mod">
          <ac:chgData name="Rapatzikos, Athanasios" userId="fdcb170d-c0b7-4efc-8204-0cc8dd8fd7cf" providerId="ADAL" clId="{160818BC-CD49-41B1-BC96-78C8E2720B46}" dt="2025-02-14T20:15:47.158" v="407" actId="1076"/>
          <ac:spMkLst>
            <pc:docMk/>
            <pc:sldMk cId="2384347126" sldId="817"/>
            <ac:spMk id="16" creationId="{884AFB9C-1A12-3690-F7A8-0A4298AB8086}"/>
          </ac:spMkLst>
        </pc:spChg>
        <pc:spChg chg="add mod">
          <ac:chgData name="Rapatzikos, Athanasios" userId="fdcb170d-c0b7-4efc-8204-0cc8dd8fd7cf" providerId="ADAL" clId="{160818BC-CD49-41B1-BC96-78C8E2720B46}" dt="2025-02-14T20:16:45.621" v="415" actId="1076"/>
          <ac:spMkLst>
            <pc:docMk/>
            <pc:sldMk cId="2384347126" sldId="817"/>
            <ac:spMk id="17" creationId="{BF075D7A-0ED7-124E-FC47-07D7B60A9485}"/>
          </ac:spMkLst>
        </pc:spChg>
        <pc:spChg chg="add mod">
          <ac:chgData name="Rapatzikos, Athanasios" userId="fdcb170d-c0b7-4efc-8204-0cc8dd8fd7cf" providerId="ADAL" clId="{160818BC-CD49-41B1-BC96-78C8E2720B46}" dt="2025-02-14T20:17:01.512" v="418" actId="20577"/>
          <ac:spMkLst>
            <pc:docMk/>
            <pc:sldMk cId="2384347126" sldId="817"/>
            <ac:spMk id="18" creationId="{36DA942F-49F7-5751-EC3B-53063632F2DA}"/>
          </ac:spMkLst>
        </pc:spChg>
        <pc:picChg chg="add mod">
          <ac:chgData name="Rapatzikos, Athanasios" userId="fdcb170d-c0b7-4efc-8204-0cc8dd8fd7cf" providerId="ADAL" clId="{160818BC-CD49-41B1-BC96-78C8E2720B46}" dt="2025-02-14T20:11:06.474" v="371" actId="1076"/>
          <ac:picMkLst>
            <pc:docMk/>
            <pc:sldMk cId="2384347126" sldId="817"/>
            <ac:picMk id="6" creationId="{54E261A1-BC3F-0E82-B5FB-399C6D48F71F}"/>
          </ac:picMkLst>
        </pc:picChg>
        <pc:cxnChg chg="add mod">
          <ac:chgData name="Rapatzikos, Athanasios" userId="fdcb170d-c0b7-4efc-8204-0cc8dd8fd7cf" providerId="ADAL" clId="{160818BC-CD49-41B1-BC96-78C8E2720B46}" dt="2025-02-14T20:11:40.611" v="377" actId="208"/>
          <ac:cxnSpMkLst>
            <pc:docMk/>
            <pc:sldMk cId="2384347126" sldId="817"/>
            <ac:cxnSpMk id="10" creationId="{14971EAC-0391-2324-A69D-8B70357EA2FD}"/>
          </ac:cxnSpMkLst>
        </pc:cxnChg>
      </pc:sldChg>
      <pc:sldChg chg="add">
        <pc:chgData name="Rapatzikos, Athanasios" userId="fdcb170d-c0b7-4efc-8204-0cc8dd8fd7cf" providerId="ADAL" clId="{160818BC-CD49-41B1-BC96-78C8E2720B46}" dt="2025-02-16T12:08:16.245" v="1785"/>
        <pc:sldMkLst>
          <pc:docMk/>
          <pc:sldMk cId="3198570185" sldId="817"/>
        </pc:sldMkLst>
      </pc:sldChg>
      <pc:sldChg chg="addSp modSp add del mod ord">
        <pc:chgData name="Rapatzikos, Athanasios" userId="fdcb170d-c0b7-4efc-8204-0cc8dd8fd7cf" providerId="ADAL" clId="{160818BC-CD49-41B1-BC96-78C8E2720B46}" dt="2025-02-16T12:08:05.576" v="1784" actId="2696"/>
        <pc:sldMkLst>
          <pc:docMk/>
          <pc:sldMk cId="3680931797" sldId="817"/>
        </pc:sldMkLst>
        <pc:spChg chg="add mod">
          <ac:chgData name="Rapatzikos, Athanasios" userId="fdcb170d-c0b7-4efc-8204-0cc8dd8fd7cf" providerId="ADAL" clId="{160818BC-CD49-41B1-BC96-78C8E2720B46}" dt="2025-02-15T19:47:51.112" v="1670" actId="164"/>
          <ac:spMkLst>
            <pc:docMk/>
            <pc:sldMk cId="3680931797" sldId="817"/>
            <ac:spMk id="2" creationId="{4460467C-8166-8B76-3FCB-BC739FA6F15A}"/>
          </ac:spMkLst>
        </pc:spChg>
        <pc:grpChg chg="add mod ord">
          <ac:chgData name="Rapatzikos, Athanasios" userId="fdcb170d-c0b7-4efc-8204-0cc8dd8fd7cf" providerId="ADAL" clId="{160818BC-CD49-41B1-BC96-78C8E2720B46}" dt="2025-02-16T12:04:15.078" v="1783" actId="167"/>
          <ac:grpSpMkLst>
            <pc:docMk/>
            <pc:sldMk cId="3680931797" sldId="817"/>
            <ac:grpSpMk id="3" creationId="{E1D85F50-DC24-F356-69F8-F4DE4FD92662}"/>
          </ac:grpSpMkLst>
        </pc:grpChg>
        <pc:picChg chg="mod">
          <ac:chgData name="Rapatzikos, Athanasios" userId="fdcb170d-c0b7-4efc-8204-0cc8dd8fd7cf" providerId="ADAL" clId="{160818BC-CD49-41B1-BC96-78C8E2720B46}" dt="2025-02-15T19:47:51.112" v="1670" actId="164"/>
          <ac:picMkLst>
            <pc:docMk/>
            <pc:sldMk cId="3680931797" sldId="817"/>
            <ac:picMk id="6" creationId="{54E261A1-BC3F-0E82-B5FB-399C6D48F71F}"/>
          </ac:picMkLst>
        </pc:picChg>
      </pc:sldChg>
      <pc:sldChg chg="modSp new del mod">
        <pc:chgData name="Rapatzikos, Athanasios" userId="fdcb170d-c0b7-4efc-8204-0cc8dd8fd7cf" providerId="ADAL" clId="{160818BC-CD49-41B1-BC96-78C8E2720B46}" dt="2025-02-14T21:26:08.814" v="1321" actId="2696"/>
        <pc:sldMkLst>
          <pc:docMk/>
          <pc:sldMk cId="106760772" sldId="818"/>
        </pc:sldMkLst>
        <pc:spChg chg="mod">
          <ac:chgData name="Rapatzikos, Athanasios" userId="fdcb170d-c0b7-4efc-8204-0cc8dd8fd7cf" providerId="ADAL" clId="{160818BC-CD49-41B1-BC96-78C8E2720B46}" dt="2025-02-14T20:23:01.554" v="481" actId="207"/>
          <ac:spMkLst>
            <pc:docMk/>
            <pc:sldMk cId="106760772" sldId="818"/>
            <ac:spMk id="2" creationId="{7F21FFBC-2ACC-61E4-F101-CC2EDB6EB36E}"/>
          </ac:spMkLst>
        </pc:spChg>
        <pc:spChg chg="mod">
          <ac:chgData name="Rapatzikos, Athanasios" userId="fdcb170d-c0b7-4efc-8204-0cc8dd8fd7cf" providerId="ADAL" clId="{160818BC-CD49-41B1-BC96-78C8E2720B46}" dt="2025-02-14T20:21:25.256" v="480" actId="313"/>
          <ac:spMkLst>
            <pc:docMk/>
            <pc:sldMk cId="106760772" sldId="818"/>
            <ac:spMk id="3" creationId="{BBC511F3-AA70-FA89-118A-862D3E874A55}"/>
          </ac:spMkLst>
        </pc:spChg>
      </pc:sldChg>
      <pc:sldChg chg="add">
        <pc:chgData name="Rapatzikos, Athanasios" userId="fdcb170d-c0b7-4efc-8204-0cc8dd8fd7cf" providerId="ADAL" clId="{160818BC-CD49-41B1-BC96-78C8E2720B46}" dt="2025-02-16T12:08:16.245" v="1785"/>
        <pc:sldMkLst>
          <pc:docMk/>
          <pc:sldMk cId="1474980249" sldId="818"/>
        </pc:sldMkLst>
      </pc:sldChg>
      <pc:sldChg chg="add del ord">
        <pc:chgData name="Rapatzikos, Athanasios" userId="fdcb170d-c0b7-4efc-8204-0cc8dd8fd7cf" providerId="ADAL" clId="{160818BC-CD49-41B1-BC96-78C8E2720B46}" dt="2025-02-16T12:08:05.576" v="1784" actId="2696"/>
        <pc:sldMkLst>
          <pc:docMk/>
          <pc:sldMk cId="3408601677" sldId="818"/>
        </pc:sldMkLst>
      </pc:sldChg>
      <pc:sldChg chg="add del">
        <pc:chgData name="Rapatzikos, Athanasios" userId="fdcb170d-c0b7-4efc-8204-0cc8dd8fd7cf" providerId="ADAL" clId="{160818BC-CD49-41B1-BC96-78C8E2720B46}" dt="2025-02-15T19:10:13.928" v="1472" actId="2696"/>
        <pc:sldMkLst>
          <pc:docMk/>
          <pc:sldMk cId="3887603967" sldId="818"/>
        </pc:sldMkLst>
      </pc:sldChg>
      <pc:sldChg chg="add del ord">
        <pc:chgData name="Rapatzikos, Athanasios" userId="fdcb170d-c0b7-4efc-8204-0cc8dd8fd7cf" providerId="ADAL" clId="{160818BC-CD49-41B1-BC96-78C8E2720B46}" dt="2025-02-16T12:08:05.576" v="1784" actId="2696"/>
        <pc:sldMkLst>
          <pc:docMk/>
          <pc:sldMk cId="289570381" sldId="819"/>
        </pc:sldMkLst>
      </pc:sldChg>
      <pc:sldChg chg="add">
        <pc:chgData name="Rapatzikos, Athanasios" userId="fdcb170d-c0b7-4efc-8204-0cc8dd8fd7cf" providerId="ADAL" clId="{160818BC-CD49-41B1-BC96-78C8E2720B46}" dt="2025-02-16T12:08:16.245" v="1785"/>
        <pc:sldMkLst>
          <pc:docMk/>
          <pc:sldMk cId="854046660" sldId="819"/>
        </pc:sldMkLst>
      </pc:sldChg>
      <pc:sldChg chg="addSp modSp add del mod">
        <pc:chgData name="Rapatzikos, Athanasios" userId="fdcb170d-c0b7-4efc-8204-0cc8dd8fd7cf" providerId="ADAL" clId="{160818BC-CD49-41B1-BC96-78C8E2720B46}" dt="2025-02-15T19:10:13.928" v="1472" actId="2696"/>
        <pc:sldMkLst>
          <pc:docMk/>
          <pc:sldMk cId="2142874035" sldId="819"/>
        </pc:sldMkLst>
        <pc:spChg chg="mod">
          <ac:chgData name="Rapatzikos, Athanasios" userId="fdcb170d-c0b7-4efc-8204-0cc8dd8fd7cf" providerId="ADAL" clId="{160818BC-CD49-41B1-BC96-78C8E2720B46}" dt="2025-02-15T08:17:45.788" v="1417" actId="1076"/>
          <ac:spMkLst>
            <pc:docMk/>
            <pc:sldMk cId="2142874035" sldId="819"/>
            <ac:spMk id="3" creationId="{BD8CCE6B-A423-BB3B-4E22-6D3BDCDDCFB2}"/>
          </ac:spMkLst>
        </pc:spChg>
        <pc:spChg chg="mod">
          <ac:chgData name="Rapatzikos, Athanasios" userId="fdcb170d-c0b7-4efc-8204-0cc8dd8fd7cf" providerId="ADAL" clId="{160818BC-CD49-41B1-BC96-78C8E2720B46}" dt="2025-02-15T08:17:54.608" v="1419" actId="14100"/>
          <ac:spMkLst>
            <pc:docMk/>
            <pc:sldMk cId="2142874035" sldId="819"/>
            <ac:spMk id="4" creationId="{A0C70D57-5392-43C4-7C16-B538C7025032}"/>
          </ac:spMkLst>
        </pc:spChg>
        <pc:spChg chg="mod">
          <ac:chgData name="Rapatzikos, Athanasios" userId="fdcb170d-c0b7-4efc-8204-0cc8dd8fd7cf" providerId="ADAL" clId="{160818BC-CD49-41B1-BC96-78C8E2720B46}" dt="2025-02-15T08:18:01.254" v="1420" actId="1076"/>
          <ac:spMkLst>
            <pc:docMk/>
            <pc:sldMk cId="2142874035" sldId="819"/>
            <ac:spMk id="5" creationId="{A6B8DC17-0A31-E234-E4D1-A835C9A5EF99}"/>
          </ac:spMkLst>
        </pc:spChg>
        <pc:spChg chg="mod">
          <ac:chgData name="Rapatzikos, Athanasios" userId="fdcb170d-c0b7-4efc-8204-0cc8dd8fd7cf" providerId="ADAL" clId="{160818BC-CD49-41B1-BC96-78C8E2720B46}" dt="2025-02-15T08:17:42.211" v="1416" actId="1076"/>
          <ac:spMkLst>
            <pc:docMk/>
            <pc:sldMk cId="2142874035" sldId="819"/>
            <ac:spMk id="7" creationId="{3A9BDA5D-5D30-9A97-8FBB-2A64763E57A3}"/>
          </ac:spMkLst>
        </pc:spChg>
        <pc:spChg chg="add mod">
          <ac:chgData name="Rapatzikos, Athanasios" userId="fdcb170d-c0b7-4efc-8204-0cc8dd8fd7cf" providerId="ADAL" clId="{160818BC-CD49-41B1-BC96-78C8E2720B46}" dt="2025-02-15T08:17:36.712" v="1415" actId="403"/>
          <ac:spMkLst>
            <pc:docMk/>
            <pc:sldMk cId="2142874035" sldId="819"/>
            <ac:spMk id="8" creationId="{F24D7CAF-5FA1-52B2-2023-2A9597054768}"/>
          </ac:spMkLst>
        </pc:spChg>
      </pc:sldChg>
      <pc:sldChg chg="addSp modSp new del mod">
        <pc:chgData name="Rapatzikos, Athanasios" userId="fdcb170d-c0b7-4efc-8204-0cc8dd8fd7cf" providerId="ADAL" clId="{160818BC-CD49-41B1-BC96-78C8E2720B46}" dt="2025-02-14T21:26:08.814" v="1321" actId="2696"/>
        <pc:sldMkLst>
          <pc:docMk/>
          <pc:sldMk cId="3422656427" sldId="819"/>
        </pc:sldMkLst>
        <pc:spChg chg="mod">
          <ac:chgData name="Rapatzikos, Athanasios" userId="fdcb170d-c0b7-4efc-8204-0cc8dd8fd7cf" providerId="ADAL" clId="{160818BC-CD49-41B1-BC96-78C8E2720B46}" dt="2025-02-14T21:21:50.717" v="1289" actId="20577"/>
          <ac:spMkLst>
            <pc:docMk/>
            <pc:sldMk cId="3422656427" sldId="819"/>
            <ac:spMk id="2" creationId="{7D63C12C-8E75-461D-452C-1579421C0631}"/>
          </ac:spMkLst>
        </pc:spChg>
        <pc:spChg chg="mod">
          <ac:chgData name="Rapatzikos, Athanasios" userId="fdcb170d-c0b7-4efc-8204-0cc8dd8fd7cf" providerId="ADAL" clId="{160818BC-CD49-41B1-BC96-78C8E2720B46}" dt="2025-02-14T21:02:42.061" v="836" actId="1035"/>
          <ac:spMkLst>
            <pc:docMk/>
            <pc:sldMk cId="3422656427" sldId="819"/>
            <ac:spMk id="3" creationId="{BD8CCE6B-A423-BB3B-4E22-6D3BDCDDCFB2}"/>
          </ac:spMkLst>
        </pc:spChg>
        <pc:spChg chg="add mod">
          <ac:chgData name="Rapatzikos, Athanasios" userId="fdcb170d-c0b7-4efc-8204-0cc8dd8fd7cf" providerId="ADAL" clId="{160818BC-CD49-41B1-BC96-78C8E2720B46}" dt="2025-02-14T21:02:42.061" v="836" actId="1035"/>
          <ac:spMkLst>
            <pc:docMk/>
            <pc:sldMk cId="3422656427" sldId="819"/>
            <ac:spMk id="4" creationId="{A0C70D57-5392-43C4-7C16-B538C7025032}"/>
          </ac:spMkLst>
        </pc:spChg>
        <pc:spChg chg="add mod">
          <ac:chgData name="Rapatzikos, Athanasios" userId="fdcb170d-c0b7-4efc-8204-0cc8dd8fd7cf" providerId="ADAL" clId="{160818BC-CD49-41B1-BC96-78C8E2720B46}" dt="2025-02-14T21:02:42.061" v="836" actId="1035"/>
          <ac:spMkLst>
            <pc:docMk/>
            <pc:sldMk cId="3422656427" sldId="819"/>
            <ac:spMk id="5" creationId="{A6B8DC17-0A31-E234-E4D1-A835C9A5EF99}"/>
          </ac:spMkLst>
        </pc:spChg>
        <pc:spChg chg="add mod">
          <ac:chgData name="Rapatzikos, Athanasios" userId="fdcb170d-c0b7-4efc-8204-0cc8dd8fd7cf" providerId="ADAL" clId="{160818BC-CD49-41B1-BC96-78C8E2720B46}" dt="2025-02-14T21:22:19.702" v="1320" actId="20577"/>
          <ac:spMkLst>
            <pc:docMk/>
            <pc:sldMk cId="3422656427" sldId="819"/>
            <ac:spMk id="6" creationId="{DCC403C4-1F86-AE65-5FA8-54378A519E63}"/>
          </ac:spMkLst>
        </pc:spChg>
        <pc:spChg chg="add mod">
          <ac:chgData name="Rapatzikos, Athanasios" userId="fdcb170d-c0b7-4efc-8204-0cc8dd8fd7cf" providerId="ADAL" clId="{160818BC-CD49-41B1-BC96-78C8E2720B46}" dt="2025-02-14T21:21:55.902" v="1296" actId="20577"/>
          <ac:spMkLst>
            <pc:docMk/>
            <pc:sldMk cId="3422656427" sldId="819"/>
            <ac:spMk id="7" creationId="{3A9BDA5D-5D30-9A97-8FBB-2A64763E57A3}"/>
          </ac:spMkLst>
        </pc:spChg>
      </pc:sldChg>
      <pc:sldChg chg="modSp add del mod ord">
        <pc:chgData name="Rapatzikos, Athanasios" userId="fdcb170d-c0b7-4efc-8204-0cc8dd8fd7cf" providerId="ADAL" clId="{160818BC-CD49-41B1-BC96-78C8E2720B46}" dt="2025-02-16T12:08:05.576" v="1784" actId="2696"/>
        <pc:sldMkLst>
          <pc:docMk/>
          <pc:sldMk cId="264963642" sldId="820"/>
        </pc:sldMkLst>
        <pc:spChg chg="mod">
          <ac:chgData name="Rapatzikos, Athanasios" userId="fdcb170d-c0b7-4efc-8204-0cc8dd8fd7cf" providerId="ADAL" clId="{160818BC-CD49-41B1-BC96-78C8E2720B46}" dt="2025-02-15T19:48:33.960" v="1683" actId="20577"/>
          <ac:spMkLst>
            <pc:docMk/>
            <pc:sldMk cId="264963642" sldId="820"/>
            <ac:spMk id="3" creationId="{70C96605-7EC6-8115-5886-AFC144A80A21}"/>
          </ac:spMkLst>
        </pc:spChg>
        <pc:spChg chg="mod">
          <ac:chgData name="Rapatzikos, Athanasios" userId="fdcb170d-c0b7-4efc-8204-0cc8dd8fd7cf" providerId="ADAL" clId="{160818BC-CD49-41B1-BC96-78C8E2720B46}" dt="2025-02-15T19:48:42.929" v="1684" actId="122"/>
          <ac:spMkLst>
            <pc:docMk/>
            <pc:sldMk cId="264963642" sldId="820"/>
            <ac:spMk id="17" creationId="{00FDE2F5-1326-7F93-323F-E8AA8CD3593F}"/>
          </ac:spMkLst>
        </pc:spChg>
      </pc:sldChg>
      <pc:sldChg chg="delSp add del setBg delDesignElem">
        <pc:chgData name="Rapatzikos, Athanasios" userId="fdcb170d-c0b7-4efc-8204-0cc8dd8fd7cf" providerId="ADAL" clId="{160818BC-CD49-41B1-BC96-78C8E2720B46}" dt="2025-02-15T19:10:13.928" v="1472" actId="2696"/>
        <pc:sldMkLst>
          <pc:docMk/>
          <pc:sldMk cId="791336908" sldId="820"/>
        </pc:sldMkLst>
        <pc:spChg chg="del">
          <ac:chgData name="Rapatzikos, Athanasios" userId="fdcb170d-c0b7-4efc-8204-0cc8dd8fd7cf" providerId="ADAL" clId="{160818BC-CD49-41B1-BC96-78C8E2720B46}" dt="2025-02-14T21:26:15.632" v="1323"/>
          <ac:spMkLst>
            <pc:docMk/>
            <pc:sldMk cId="791336908" sldId="820"/>
            <ac:spMk id="8" creationId="{D1D34770-47A8-402C-AF23-2B653F2D88C1}"/>
          </ac:spMkLst>
        </pc:spChg>
      </pc:sldChg>
      <pc:sldChg chg="modSp add mod">
        <pc:chgData name="Rapatzikos, Athanasios" userId="fdcb170d-c0b7-4efc-8204-0cc8dd8fd7cf" providerId="ADAL" clId="{160818BC-CD49-41B1-BC96-78C8E2720B46}" dt="2025-02-16T21:17:16.674" v="1817" actId="14100"/>
        <pc:sldMkLst>
          <pc:docMk/>
          <pc:sldMk cId="1178623014" sldId="820"/>
        </pc:sldMkLst>
        <pc:spChg chg="mod">
          <ac:chgData name="Rapatzikos, Athanasios" userId="fdcb170d-c0b7-4efc-8204-0cc8dd8fd7cf" providerId="ADAL" clId="{160818BC-CD49-41B1-BC96-78C8E2720B46}" dt="2025-02-16T21:17:16.674" v="1817" actId="14100"/>
          <ac:spMkLst>
            <pc:docMk/>
            <pc:sldMk cId="1178623014" sldId="820"/>
            <ac:spMk id="3" creationId="{70C96605-7EC6-8115-5886-AFC144A80A21}"/>
          </ac:spMkLst>
        </pc:spChg>
      </pc:sldChg>
      <pc:sldChg chg="addSp delSp modSp new del mod setBg">
        <pc:chgData name="Rapatzikos, Athanasios" userId="fdcb170d-c0b7-4efc-8204-0cc8dd8fd7cf" providerId="ADAL" clId="{160818BC-CD49-41B1-BC96-78C8E2720B46}" dt="2025-02-14T21:26:08.814" v="1321" actId="2696"/>
        <pc:sldMkLst>
          <pc:docMk/>
          <pc:sldMk cId="3732804729" sldId="820"/>
        </pc:sldMkLst>
        <pc:spChg chg="mod">
          <ac:chgData name="Rapatzikos, Athanasios" userId="fdcb170d-c0b7-4efc-8204-0cc8dd8fd7cf" providerId="ADAL" clId="{160818BC-CD49-41B1-BC96-78C8E2720B46}" dt="2025-02-14T21:21:26.776" v="1279" actId="20577"/>
          <ac:spMkLst>
            <pc:docMk/>
            <pc:sldMk cId="3732804729" sldId="820"/>
            <ac:spMk id="2" creationId="{F91842C4-E810-FA70-573B-FF1BFC3A7EA1}"/>
          </ac:spMkLst>
        </pc:spChg>
        <pc:spChg chg="mod ord">
          <ac:chgData name="Rapatzikos, Athanasios" userId="fdcb170d-c0b7-4efc-8204-0cc8dd8fd7cf" providerId="ADAL" clId="{160818BC-CD49-41B1-BC96-78C8E2720B46}" dt="2025-02-14T21:20:43.959" v="1271" actId="14100"/>
          <ac:spMkLst>
            <pc:docMk/>
            <pc:sldMk cId="3732804729" sldId="820"/>
            <ac:spMk id="3" creationId="{70C96605-7EC6-8115-5886-AFC144A80A21}"/>
          </ac:spMkLst>
        </pc:spChg>
        <pc:spChg chg="add del">
          <ac:chgData name="Rapatzikos, Athanasios" userId="fdcb170d-c0b7-4efc-8204-0cc8dd8fd7cf" providerId="ADAL" clId="{160818BC-CD49-41B1-BC96-78C8E2720B46}" dt="2025-02-14T21:17:58.482" v="1234" actId="26606"/>
          <ac:spMkLst>
            <pc:docMk/>
            <pc:sldMk cId="3732804729" sldId="820"/>
            <ac:spMk id="6" creationId="{04812C46-200A-4DEB-A05E-3ED6C68C2387}"/>
          </ac:spMkLst>
        </pc:spChg>
        <pc:spChg chg="add del">
          <ac:chgData name="Rapatzikos, Athanasios" userId="fdcb170d-c0b7-4efc-8204-0cc8dd8fd7cf" providerId="ADAL" clId="{160818BC-CD49-41B1-BC96-78C8E2720B46}" dt="2025-02-14T21:17:58.482" v="1234" actId="26606"/>
          <ac:spMkLst>
            <pc:docMk/>
            <pc:sldMk cId="3732804729" sldId="820"/>
            <ac:spMk id="7" creationId="{D1EA859B-E555-4109-94F3-6700E046E008}"/>
          </ac:spMkLst>
        </pc:spChg>
        <pc:spChg chg="add">
          <ac:chgData name="Rapatzikos, Athanasios" userId="fdcb170d-c0b7-4efc-8204-0cc8dd8fd7cf" providerId="ADAL" clId="{160818BC-CD49-41B1-BC96-78C8E2720B46}" dt="2025-02-14T21:18:41.591" v="1245" actId="26606"/>
          <ac:spMkLst>
            <pc:docMk/>
            <pc:sldMk cId="3732804729" sldId="820"/>
            <ac:spMk id="8" creationId="{D1D34770-47A8-402C-AF23-2B653F2D88C1}"/>
          </ac:spMkLst>
        </pc:spChg>
        <pc:spChg chg="add del">
          <ac:chgData name="Rapatzikos, Athanasios" userId="fdcb170d-c0b7-4efc-8204-0cc8dd8fd7cf" providerId="ADAL" clId="{160818BC-CD49-41B1-BC96-78C8E2720B46}" dt="2025-02-14T21:17:52.528" v="1230" actId="26606"/>
          <ac:spMkLst>
            <pc:docMk/>
            <pc:sldMk cId="3732804729" sldId="820"/>
            <ac:spMk id="9" creationId="{04812C46-200A-4DEB-A05E-3ED6C68C2387}"/>
          </ac:spMkLst>
        </pc:spChg>
        <pc:spChg chg="add del">
          <ac:chgData name="Rapatzikos, Athanasios" userId="fdcb170d-c0b7-4efc-8204-0cc8dd8fd7cf" providerId="ADAL" clId="{160818BC-CD49-41B1-BC96-78C8E2720B46}" dt="2025-02-14T21:18:00.550" v="1236" actId="26606"/>
          <ac:spMkLst>
            <pc:docMk/>
            <pc:sldMk cId="3732804729" sldId="820"/>
            <ac:spMk id="10" creationId="{3BA513B0-82FF-4F41-8178-885375D1CFB5}"/>
          </ac:spMkLst>
        </pc:spChg>
        <pc:spChg chg="add del">
          <ac:chgData name="Rapatzikos, Athanasios" userId="fdcb170d-c0b7-4efc-8204-0cc8dd8fd7cf" providerId="ADAL" clId="{160818BC-CD49-41B1-BC96-78C8E2720B46}" dt="2025-02-14T21:17:52.528" v="1230" actId="26606"/>
          <ac:spMkLst>
            <pc:docMk/>
            <pc:sldMk cId="3732804729" sldId="820"/>
            <ac:spMk id="11" creationId="{D1EA859B-E555-4109-94F3-6700E046E008}"/>
          </ac:spMkLst>
        </pc:spChg>
        <pc:spChg chg="add mod">
          <ac:chgData name="Rapatzikos, Athanasios" userId="fdcb170d-c0b7-4efc-8204-0cc8dd8fd7cf" providerId="ADAL" clId="{160818BC-CD49-41B1-BC96-78C8E2720B46}" dt="2025-02-14T21:20:29.993" v="1268" actId="1076"/>
          <ac:spMkLst>
            <pc:docMk/>
            <pc:sldMk cId="3732804729" sldId="820"/>
            <ac:spMk id="17" creationId="{00FDE2F5-1326-7F93-323F-E8AA8CD3593F}"/>
          </ac:spMkLst>
        </pc:spChg>
        <pc:spChg chg="add del">
          <ac:chgData name="Rapatzikos, Athanasios" userId="fdcb170d-c0b7-4efc-8204-0cc8dd8fd7cf" providerId="ADAL" clId="{160818BC-CD49-41B1-BC96-78C8E2720B46}" dt="2025-02-14T21:18:27.175" v="1243" actId="26606"/>
          <ac:spMkLst>
            <pc:docMk/>
            <pc:sldMk cId="3732804729" sldId="820"/>
            <ac:spMk id="18" creationId="{04812C46-200A-4DEB-A05E-3ED6C68C2387}"/>
          </ac:spMkLst>
        </pc:spChg>
        <pc:spChg chg="add del">
          <ac:chgData name="Rapatzikos, Athanasios" userId="fdcb170d-c0b7-4efc-8204-0cc8dd8fd7cf" providerId="ADAL" clId="{160818BC-CD49-41B1-BC96-78C8E2720B46}" dt="2025-02-14T21:18:27.175" v="1243" actId="26606"/>
          <ac:spMkLst>
            <pc:docMk/>
            <pc:sldMk cId="3732804729" sldId="820"/>
            <ac:spMk id="19" creationId="{D1EA859B-E555-4109-94F3-6700E046E008}"/>
          </ac:spMkLst>
        </pc:spChg>
        <pc:spChg chg="add del">
          <ac:chgData name="Rapatzikos, Athanasios" userId="fdcb170d-c0b7-4efc-8204-0cc8dd8fd7cf" providerId="ADAL" clId="{160818BC-CD49-41B1-BC96-78C8E2720B46}" dt="2025-02-14T21:15:45.267" v="1206" actId="26606"/>
          <ac:spMkLst>
            <pc:docMk/>
            <pc:sldMk cId="3732804729" sldId="820"/>
            <ac:spMk id="53254" creationId="{23E547B5-89CF-4EC0-96DE-25771AED0799}"/>
          </ac:spMkLst>
        </pc:spChg>
        <pc:spChg chg="add del">
          <ac:chgData name="Rapatzikos, Athanasios" userId="fdcb170d-c0b7-4efc-8204-0cc8dd8fd7cf" providerId="ADAL" clId="{160818BC-CD49-41B1-BC96-78C8E2720B46}" dt="2025-02-14T21:15:45.267" v="1206" actId="26606"/>
          <ac:spMkLst>
            <pc:docMk/>
            <pc:sldMk cId="3732804729" sldId="820"/>
            <ac:spMk id="53255" creationId="{3F0B8CEB-8279-4E5E-A0CE-1FC9F71736F2}"/>
          </ac:spMkLst>
        </pc:spChg>
        <pc:spChg chg="add del">
          <ac:chgData name="Rapatzikos, Athanasios" userId="fdcb170d-c0b7-4efc-8204-0cc8dd8fd7cf" providerId="ADAL" clId="{160818BC-CD49-41B1-BC96-78C8E2720B46}" dt="2025-02-14T21:16:00.630" v="1216" actId="26606"/>
          <ac:spMkLst>
            <pc:docMk/>
            <pc:sldMk cId="3732804729" sldId="820"/>
            <ac:spMk id="53256" creationId="{D009D6D5-DAC2-4A8B-A17A-E206B9012D09}"/>
          </ac:spMkLst>
        </pc:spChg>
        <pc:spChg chg="add del">
          <ac:chgData name="Rapatzikos, Athanasios" userId="fdcb170d-c0b7-4efc-8204-0cc8dd8fd7cf" providerId="ADAL" clId="{160818BC-CD49-41B1-BC96-78C8E2720B46}" dt="2025-02-14T21:15:30.557" v="1198" actId="26606"/>
          <ac:spMkLst>
            <pc:docMk/>
            <pc:sldMk cId="3732804729" sldId="820"/>
            <ac:spMk id="53257" creationId="{D009D6D5-DAC2-4A8B-A17A-E206B9012D09}"/>
          </ac:spMkLst>
        </pc:spChg>
        <pc:spChg chg="add del">
          <ac:chgData name="Rapatzikos, Athanasios" userId="fdcb170d-c0b7-4efc-8204-0cc8dd8fd7cf" providerId="ADAL" clId="{160818BC-CD49-41B1-BC96-78C8E2720B46}" dt="2025-02-14T21:15:45.937" v="1208" actId="26606"/>
          <ac:spMkLst>
            <pc:docMk/>
            <pc:sldMk cId="3732804729" sldId="820"/>
            <ac:spMk id="53258" creationId="{04812C46-200A-4DEB-A05E-3ED6C68C2387}"/>
          </ac:spMkLst>
        </pc:spChg>
        <pc:spChg chg="add del">
          <ac:chgData name="Rapatzikos, Athanasios" userId="fdcb170d-c0b7-4efc-8204-0cc8dd8fd7cf" providerId="ADAL" clId="{160818BC-CD49-41B1-BC96-78C8E2720B46}" dt="2025-02-14T21:15:32.188" v="1200" actId="26606"/>
          <ac:spMkLst>
            <pc:docMk/>
            <pc:sldMk cId="3732804729" sldId="820"/>
            <ac:spMk id="53259" creationId="{D4974D33-8DC5-464E-8C6D-BE58F0669C17}"/>
          </ac:spMkLst>
        </pc:spChg>
        <pc:spChg chg="add del">
          <ac:chgData name="Rapatzikos, Athanasios" userId="fdcb170d-c0b7-4efc-8204-0cc8dd8fd7cf" providerId="ADAL" clId="{160818BC-CD49-41B1-BC96-78C8E2720B46}" dt="2025-02-14T21:15:32.188" v="1200" actId="26606"/>
          <ac:spMkLst>
            <pc:docMk/>
            <pc:sldMk cId="3732804729" sldId="820"/>
            <ac:spMk id="53260" creationId="{F13C74B1-5B17-4795-BED0-7140497B445A}"/>
          </ac:spMkLst>
        </pc:spChg>
        <pc:spChg chg="add del">
          <ac:chgData name="Rapatzikos, Athanasios" userId="fdcb170d-c0b7-4efc-8204-0cc8dd8fd7cf" providerId="ADAL" clId="{160818BC-CD49-41B1-BC96-78C8E2720B46}" dt="2025-02-14T21:15:45.937" v="1208" actId="26606"/>
          <ac:spMkLst>
            <pc:docMk/>
            <pc:sldMk cId="3732804729" sldId="820"/>
            <ac:spMk id="53261" creationId="{D1EA859B-E555-4109-94F3-6700E046E008}"/>
          </ac:spMkLst>
        </pc:spChg>
        <pc:spChg chg="add del">
          <ac:chgData name="Rapatzikos, Athanasios" userId="fdcb170d-c0b7-4efc-8204-0cc8dd8fd7cf" providerId="ADAL" clId="{160818BC-CD49-41B1-BC96-78C8E2720B46}" dt="2025-02-14T21:15:36.794" v="1202" actId="26606"/>
          <ac:spMkLst>
            <pc:docMk/>
            <pc:sldMk cId="3732804729" sldId="820"/>
            <ac:spMk id="53262" creationId="{45D37F4E-DDB4-456B-97E0-9937730A039F}"/>
          </ac:spMkLst>
        </pc:spChg>
        <pc:spChg chg="add del">
          <ac:chgData name="Rapatzikos, Athanasios" userId="fdcb170d-c0b7-4efc-8204-0cc8dd8fd7cf" providerId="ADAL" clId="{160818BC-CD49-41B1-BC96-78C8E2720B46}" dt="2025-02-14T21:15:36.794" v="1202" actId="26606"/>
          <ac:spMkLst>
            <pc:docMk/>
            <pc:sldMk cId="3732804729" sldId="820"/>
            <ac:spMk id="53263" creationId="{B2DD41CD-8F47-4F56-AD12-4E2FF7696987}"/>
          </ac:spMkLst>
        </pc:spChg>
        <pc:spChg chg="add del">
          <ac:chgData name="Rapatzikos, Athanasios" userId="fdcb170d-c0b7-4efc-8204-0cc8dd8fd7cf" providerId="ADAL" clId="{160818BC-CD49-41B1-BC96-78C8E2720B46}" dt="2025-02-14T21:15:48.718" v="1210" actId="26606"/>
          <ac:spMkLst>
            <pc:docMk/>
            <pc:sldMk cId="3732804729" sldId="820"/>
            <ac:spMk id="53264" creationId="{C0763A76-9F1C-4FC5-82B7-DD475DA461B2}"/>
          </ac:spMkLst>
        </pc:spChg>
        <pc:spChg chg="add del">
          <ac:chgData name="Rapatzikos, Athanasios" userId="fdcb170d-c0b7-4efc-8204-0cc8dd8fd7cf" providerId="ADAL" clId="{160818BC-CD49-41B1-BC96-78C8E2720B46}" dt="2025-02-14T21:15:48.718" v="1210" actId="26606"/>
          <ac:spMkLst>
            <pc:docMk/>
            <pc:sldMk cId="3732804729" sldId="820"/>
            <ac:spMk id="53265" creationId="{E81BF4F6-F2CF-4984-9D14-D6966D92F99F}"/>
          </ac:spMkLst>
        </pc:spChg>
        <pc:spChg chg="add del">
          <ac:chgData name="Rapatzikos, Athanasios" userId="fdcb170d-c0b7-4efc-8204-0cc8dd8fd7cf" providerId="ADAL" clId="{160818BC-CD49-41B1-BC96-78C8E2720B46}" dt="2025-02-14T21:16:01.771" v="1218" actId="26606"/>
          <ac:spMkLst>
            <pc:docMk/>
            <pc:sldMk cId="3732804729" sldId="820"/>
            <ac:spMk id="53266" creationId="{45D37F4E-DDB4-456B-97E0-9937730A039F}"/>
          </ac:spMkLst>
        </pc:spChg>
        <pc:spChg chg="add del">
          <ac:chgData name="Rapatzikos, Athanasios" userId="fdcb170d-c0b7-4efc-8204-0cc8dd8fd7cf" providerId="ADAL" clId="{160818BC-CD49-41B1-BC96-78C8E2720B46}" dt="2025-02-14T21:15:49.740" v="1212" actId="26606"/>
          <ac:spMkLst>
            <pc:docMk/>
            <pc:sldMk cId="3732804729" sldId="820"/>
            <ac:spMk id="53267" creationId="{23E547B5-89CF-4EC0-96DE-25771AED0799}"/>
          </ac:spMkLst>
        </pc:spChg>
        <pc:spChg chg="add del">
          <ac:chgData name="Rapatzikos, Athanasios" userId="fdcb170d-c0b7-4efc-8204-0cc8dd8fd7cf" providerId="ADAL" clId="{160818BC-CD49-41B1-BC96-78C8E2720B46}" dt="2025-02-14T21:15:49.740" v="1212" actId="26606"/>
          <ac:spMkLst>
            <pc:docMk/>
            <pc:sldMk cId="3732804729" sldId="820"/>
            <ac:spMk id="53268" creationId="{3F0B8CEB-8279-4E5E-A0CE-1FC9F71736F2}"/>
          </ac:spMkLst>
        </pc:spChg>
        <pc:spChg chg="add del">
          <ac:chgData name="Rapatzikos, Athanasios" userId="fdcb170d-c0b7-4efc-8204-0cc8dd8fd7cf" providerId="ADAL" clId="{160818BC-CD49-41B1-BC96-78C8E2720B46}" dt="2025-02-14T21:16:01.771" v="1218" actId="26606"/>
          <ac:spMkLst>
            <pc:docMk/>
            <pc:sldMk cId="3732804729" sldId="820"/>
            <ac:spMk id="53269" creationId="{B2DD41CD-8F47-4F56-AD12-4E2FF7696987}"/>
          </ac:spMkLst>
        </pc:spChg>
        <pc:spChg chg="add del">
          <ac:chgData name="Rapatzikos, Athanasios" userId="fdcb170d-c0b7-4efc-8204-0cc8dd8fd7cf" providerId="ADAL" clId="{160818BC-CD49-41B1-BC96-78C8E2720B46}" dt="2025-02-14T21:16:06.823" v="1220" actId="26606"/>
          <ac:spMkLst>
            <pc:docMk/>
            <pc:sldMk cId="3732804729" sldId="820"/>
            <ac:spMk id="53271" creationId="{F13C74B1-5B17-4795-BED0-7140497B445A}"/>
          </ac:spMkLst>
        </pc:spChg>
        <pc:spChg chg="add del">
          <ac:chgData name="Rapatzikos, Athanasios" userId="fdcb170d-c0b7-4efc-8204-0cc8dd8fd7cf" providerId="ADAL" clId="{160818BC-CD49-41B1-BC96-78C8E2720B46}" dt="2025-02-14T21:16:06.823" v="1220" actId="26606"/>
          <ac:spMkLst>
            <pc:docMk/>
            <pc:sldMk cId="3732804729" sldId="820"/>
            <ac:spMk id="53272" creationId="{D4974D33-8DC5-464E-8C6D-BE58F0669C17}"/>
          </ac:spMkLst>
        </pc:spChg>
        <pc:grpChg chg="add del">
          <ac:chgData name="Rapatzikos, Athanasios" userId="fdcb170d-c0b7-4efc-8204-0cc8dd8fd7cf" providerId="ADAL" clId="{160818BC-CD49-41B1-BC96-78C8E2720B46}" dt="2025-02-14T21:18:00.550" v="1236" actId="26606"/>
          <ac:grpSpMkLst>
            <pc:docMk/>
            <pc:sldMk cId="3732804729" sldId="820"/>
            <ac:grpSpMk id="16" creationId="{93DB8501-F9F2-4ACD-B56A-9019CD5006D6}"/>
          </ac:grpSpMkLst>
        </pc:grpChg>
        <pc:picChg chg="add mod ord">
          <ac:chgData name="Rapatzikos, Athanasios" userId="fdcb170d-c0b7-4efc-8204-0cc8dd8fd7cf" providerId="ADAL" clId="{160818BC-CD49-41B1-BC96-78C8E2720B46}" dt="2025-02-14T21:18:27.175" v="1243" actId="26606"/>
          <ac:picMkLst>
            <pc:docMk/>
            <pc:sldMk cId="3732804729" sldId="820"/>
            <ac:picMk id="4" creationId="{DC60BFC2-91E5-E47D-5C3F-140317A95215}"/>
          </ac:picMkLst>
        </pc:picChg>
        <pc:picChg chg="add mod">
          <ac:chgData name="Rapatzikos, Athanasios" userId="fdcb170d-c0b7-4efc-8204-0cc8dd8fd7cf" providerId="ADAL" clId="{160818BC-CD49-41B1-BC96-78C8E2720B46}" dt="2025-02-14T21:18:41.591" v="1245" actId="26606"/>
          <ac:picMkLst>
            <pc:docMk/>
            <pc:sldMk cId="3732804729" sldId="820"/>
            <ac:picMk id="5" creationId="{7AFE7635-EF77-2E4C-C18F-8D414FFBBBCE}"/>
          </ac:picMkLst>
        </pc:picChg>
        <pc:picChg chg="add">
          <ac:chgData name="Rapatzikos, Athanasios" userId="fdcb170d-c0b7-4efc-8204-0cc8dd8fd7cf" providerId="ADAL" clId="{160818BC-CD49-41B1-BC96-78C8E2720B46}" dt="2025-02-14T21:15:10.682" v="1195"/>
          <ac:picMkLst>
            <pc:docMk/>
            <pc:sldMk cId="3732804729" sldId="820"/>
            <ac:picMk id="53250" creationId="{AEDB9F57-57DC-AED7-B348-56F9DC0710DD}"/>
          </ac:picMkLst>
        </pc:picChg>
        <pc:picChg chg="add mod ord">
          <ac:chgData name="Rapatzikos, Athanasios" userId="fdcb170d-c0b7-4efc-8204-0cc8dd8fd7cf" providerId="ADAL" clId="{160818BC-CD49-41B1-BC96-78C8E2720B46}" dt="2025-02-14T21:16:24.023" v="1227" actId="26606"/>
          <ac:picMkLst>
            <pc:docMk/>
            <pc:sldMk cId="3732804729" sldId="820"/>
            <ac:picMk id="53252" creationId="{FB7028F3-FC91-49D6-2FE5-5B324E319025}"/>
          </ac:picMkLst>
        </pc:picChg>
      </pc:sldChg>
      <pc:sldChg chg="addSp modSp new del">
        <pc:chgData name="Rapatzikos, Athanasios" userId="fdcb170d-c0b7-4efc-8204-0cc8dd8fd7cf" providerId="ADAL" clId="{160818BC-CD49-41B1-BC96-78C8E2720B46}" dt="2025-02-16T12:03:45.641" v="1782" actId="47"/>
        <pc:sldMkLst>
          <pc:docMk/>
          <pc:sldMk cId="28289434" sldId="821"/>
        </pc:sldMkLst>
        <pc:picChg chg="add mod">
          <ac:chgData name="Rapatzikos, Athanasios" userId="fdcb170d-c0b7-4efc-8204-0cc8dd8fd7cf" providerId="ADAL" clId="{160818BC-CD49-41B1-BC96-78C8E2720B46}" dt="2025-02-16T11:45:03.628" v="1731" actId="1076"/>
          <ac:picMkLst>
            <pc:docMk/>
            <pc:sldMk cId="28289434" sldId="821"/>
            <ac:picMk id="1026" creationId="{98A4751A-2C1F-5C59-6C14-C46F39C964D8}"/>
          </ac:picMkLst>
        </pc:picChg>
        <pc:picChg chg="add mod">
          <ac:chgData name="Rapatzikos, Athanasios" userId="fdcb170d-c0b7-4efc-8204-0cc8dd8fd7cf" providerId="ADAL" clId="{160818BC-CD49-41B1-BC96-78C8E2720B46}" dt="2025-02-16T11:46:38.669" v="1735" actId="1076"/>
          <ac:picMkLst>
            <pc:docMk/>
            <pc:sldMk cId="28289434" sldId="821"/>
            <ac:picMk id="2050" creationId="{3F717E69-82AD-4EC1-7EA7-60E259CA6481}"/>
          </ac:picMkLst>
        </pc:picChg>
        <pc:picChg chg="add mod">
          <ac:chgData name="Rapatzikos, Athanasios" userId="fdcb170d-c0b7-4efc-8204-0cc8dd8fd7cf" providerId="ADAL" clId="{160818BC-CD49-41B1-BC96-78C8E2720B46}" dt="2025-02-16T11:47:21.500" v="1738" actId="14100"/>
          <ac:picMkLst>
            <pc:docMk/>
            <pc:sldMk cId="28289434" sldId="821"/>
            <ac:picMk id="2052" creationId="{7DE8AEFA-B115-98B9-529E-7117CA162FD6}"/>
          </ac:picMkLst>
        </pc:picChg>
        <pc:picChg chg="add mod">
          <ac:chgData name="Rapatzikos, Athanasios" userId="fdcb170d-c0b7-4efc-8204-0cc8dd8fd7cf" providerId="ADAL" clId="{160818BC-CD49-41B1-BC96-78C8E2720B46}" dt="2025-02-16T11:53:09.239" v="1747" actId="1076"/>
          <ac:picMkLst>
            <pc:docMk/>
            <pc:sldMk cId="28289434" sldId="821"/>
            <ac:picMk id="2054" creationId="{27B0BB4A-3697-2AFC-72DA-4391F0328FE1}"/>
          </ac:picMkLst>
        </pc:picChg>
        <pc:picChg chg="add mod">
          <ac:chgData name="Rapatzikos, Athanasios" userId="fdcb170d-c0b7-4efc-8204-0cc8dd8fd7cf" providerId="ADAL" clId="{160818BC-CD49-41B1-BC96-78C8E2720B46}" dt="2025-02-16T11:53:07.461" v="1746" actId="14100"/>
          <ac:picMkLst>
            <pc:docMk/>
            <pc:sldMk cId="28289434" sldId="821"/>
            <ac:picMk id="2056" creationId="{83FB4571-BBBE-6836-944B-663FAA2C8CCF}"/>
          </ac:picMkLst>
        </pc:picChg>
        <pc:picChg chg="add mod">
          <ac:chgData name="Rapatzikos, Athanasios" userId="fdcb170d-c0b7-4efc-8204-0cc8dd8fd7cf" providerId="ADAL" clId="{160818BC-CD49-41B1-BC96-78C8E2720B46}" dt="2025-02-16T11:54:48.065" v="1750" actId="1076"/>
          <ac:picMkLst>
            <pc:docMk/>
            <pc:sldMk cId="28289434" sldId="821"/>
            <ac:picMk id="2058" creationId="{2984546D-1F37-BD3C-46B8-FF47E26721DD}"/>
          </ac:picMkLst>
        </pc:picChg>
        <pc:picChg chg="add mod">
          <ac:chgData name="Rapatzikos, Athanasios" userId="fdcb170d-c0b7-4efc-8204-0cc8dd8fd7cf" providerId="ADAL" clId="{160818BC-CD49-41B1-BC96-78C8E2720B46}" dt="2025-02-16T11:57:04.733" v="1753" actId="1076"/>
          <ac:picMkLst>
            <pc:docMk/>
            <pc:sldMk cId="28289434" sldId="821"/>
            <ac:picMk id="2060" creationId="{8802C098-E83B-4370-E718-2269C50D6B63}"/>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32615B-C366-4E17-BFD8-8E5685B91E4F}"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A76F8BB2-5CF9-40C6-A4A8-80E72A560A84}">
      <dgm:prSet/>
      <dgm:spPr/>
      <dgm:t>
        <a:bodyPr/>
        <a:lstStyle/>
        <a:p>
          <a:r>
            <a:rPr lang="en-US" dirty="0"/>
            <a:t>Thank </a:t>
          </a:r>
          <a:r>
            <a:rPr lang="en-US" dirty="0">
              <a:latin typeface="Calibri Light" panose="020F0302020204030204"/>
            </a:rPr>
            <a:t>You</a:t>
          </a:r>
          <a:r>
            <a:rPr lang="en-US" dirty="0"/>
            <a:t> for attending this F2F meeting in Athens</a:t>
          </a:r>
        </a:p>
      </dgm:t>
    </dgm:pt>
    <dgm:pt modelId="{7E4DF959-87BF-4049-9F7F-00105679B9BF}" type="parTrans" cxnId="{77BFFAA9-26C8-4169-AA09-4C46DF1A8CB6}">
      <dgm:prSet/>
      <dgm:spPr/>
      <dgm:t>
        <a:bodyPr/>
        <a:lstStyle/>
        <a:p>
          <a:endParaRPr lang="en-US"/>
        </a:p>
      </dgm:t>
    </dgm:pt>
    <dgm:pt modelId="{9E870DB0-4371-4EB3-B81D-DF68083FFA1E}" type="sibTrans" cxnId="{77BFFAA9-26C8-4169-AA09-4C46DF1A8CB6}">
      <dgm:prSet/>
      <dgm:spPr/>
      <dgm:t>
        <a:bodyPr/>
        <a:lstStyle/>
        <a:p>
          <a:endParaRPr lang="en-US"/>
        </a:p>
      </dgm:t>
    </dgm:pt>
    <dgm:pt modelId="{48291225-BB2F-401B-87EB-84E480657F56}">
      <dgm:prSet/>
      <dgm:spPr/>
      <dgm:t>
        <a:bodyPr/>
        <a:lstStyle/>
        <a:p>
          <a:pPr rtl="0"/>
          <a:r>
            <a:rPr lang="en-US" dirty="0"/>
            <a:t>Have a fruitful meeting in Athens.</a:t>
          </a:r>
        </a:p>
      </dgm:t>
    </dgm:pt>
    <dgm:pt modelId="{A44CF9DC-FBA0-4ACA-AA2F-63A55207E9BB}" type="parTrans" cxnId="{6157ACF9-90CC-40EE-9422-3204612CB78D}">
      <dgm:prSet/>
      <dgm:spPr/>
      <dgm:t>
        <a:bodyPr/>
        <a:lstStyle/>
        <a:p>
          <a:endParaRPr lang="en-US"/>
        </a:p>
      </dgm:t>
    </dgm:pt>
    <dgm:pt modelId="{5A7A382B-D706-4051-9855-F91E8BF5FB46}" type="sibTrans" cxnId="{6157ACF9-90CC-40EE-9422-3204612CB78D}">
      <dgm:prSet/>
      <dgm:spPr/>
      <dgm:t>
        <a:bodyPr/>
        <a:lstStyle/>
        <a:p>
          <a:endParaRPr lang="en-US"/>
        </a:p>
      </dgm:t>
    </dgm:pt>
    <dgm:pt modelId="{CB760564-649A-4194-A952-F85275638885}">
      <dgm:prSet/>
      <dgm:spPr/>
      <dgm:t>
        <a:bodyPr/>
        <a:lstStyle/>
        <a:p>
          <a:r>
            <a:rPr lang="en-US" dirty="0"/>
            <a:t>Take care, stay safe, and travel safe</a:t>
          </a:r>
        </a:p>
      </dgm:t>
    </dgm:pt>
    <dgm:pt modelId="{92FB038F-41A1-4C4F-A1F4-540598635A46}" type="parTrans" cxnId="{B22FCB5F-B9DB-4F35-B73B-53556C736936}">
      <dgm:prSet/>
      <dgm:spPr/>
      <dgm:t>
        <a:bodyPr/>
        <a:lstStyle/>
        <a:p>
          <a:endParaRPr lang="en-US"/>
        </a:p>
      </dgm:t>
    </dgm:pt>
    <dgm:pt modelId="{BF8F112F-1C89-4E19-ACC5-4B5FB28FDDE8}" type="sibTrans" cxnId="{B22FCB5F-B9DB-4F35-B73B-53556C736936}">
      <dgm:prSet/>
      <dgm:spPr/>
      <dgm:t>
        <a:bodyPr/>
        <a:lstStyle/>
        <a:p>
          <a:endParaRPr lang="en-US"/>
        </a:p>
      </dgm:t>
    </dgm:pt>
    <dgm:pt modelId="{D947826F-5E08-44E6-9A1F-0A546BB50D15}" type="pres">
      <dgm:prSet presAssocID="{3032615B-C366-4E17-BFD8-8E5685B91E4F}" presName="linear" presStyleCnt="0">
        <dgm:presLayoutVars>
          <dgm:animLvl val="lvl"/>
          <dgm:resizeHandles val="exact"/>
        </dgm:presLayoutVars>
      </dgm:prSet>
      <dgm:spPr/>
    </dgm:pt>
    <dgm:pt modelId="{5023ACB1-B0C7-4697-B9C8-45827CC53BC2}" type="pres">
      <dgm:prSet presAssocID="{A76F8BB2-5CF9-40C6-A4A8-80E72A560A84}" presName="parentText" presStyleLbl="node1" presStyleIdx="0" presStyleCnt="3">
        <dgm:presLayoutVars>
          <dgm:chMax val="0"/>
          <dgm:bulletEnabled val="1"/>
        </dgm:presLayoutVars>
      </dgm:prSet>
      <dgm:spPr/>
    </dgm:pt>
    <dgm:pt modelId="{0AC5C6E6-5251-437B-B3A9-2EF31A5DD194}" type="pres">
      <dgm:prSet presAssocID="{9E870DB0-4371-4EB3-B81D-DF68083FFA1E}" presName="spacer" presStyleCnt="0"/>
      <dgm:spPr/>
    </dgm:pt>
    <dgm:pt modelId="{F80E9E0C-F0B1-4473-898D-20A878B6CBEB}" type="pres">
      <dgm:prSet presAssocID="{48291225-BB2F-401B-87EB-84E480657F56}" presName="parentText" presStyleLbl="node1" presStyleIdx="1" presStyleCnt="3">
        <dgm:presLayoutVars>
          <dgm:chMax val="0"/>
          <dgm:bulletEnabled val="1"/>
        </dgm:presLayoutVars>
      </dgm:prSet>
      <dgm:spPr/>
    </dgm:pt>
    <dgm:pt modelId="{472B5FA7-E61F-4FA0-96E8-AC53BD3DDE2A}" type="pres">
      <dgm:prSet presAssocID="{5A7A382B-D706-4051-9855-F91E8BF5FB46}" presName="spacer" presStyleCnt="0"/>
      <dgm:spPr/>
    </dgm:pt>
    <dgm:pt modelId="{3705DC54-96ED-4078-A2F8-0F36A09638EF}" type="pres">
      <dgm:prSet presAssocID="{CB760564-649A-4194-A952-F85275638885}" presName="parentText" presStyleLbl="node1" presStyleIdx="2" presStyleCnt="3">
        <dgm:presLayoutVars>
          <dgm:chMax val="0"/>
          <dgm:bulletEnabled val="1"/>
        </dgm:presLayoutVars>
      </dgm:prSet>
      <dgm:spPr/>
    </dgm:pt>
  </dgm:ptLst>
  <dgm:cxnLst>
    <dgm:cxn modelId="{60ED6D12-268C-4229-BE43-FE40052BE4EF}" type="presOf" srcId="{3032615B-C366-4E17-BFD8-8E5685B91E4F}" destId="{D947826F-5E08-44E6-9A1F-0A546BB50D15}" srcOrd="0" destOrd="0" presId="urn:microsoft.com/office/officeart/2005/8/layout/vList2"/>
    <dgm:cxn modelId="{DB594740-3484-4B10-BF93-AB469A52CFDA}" type="presOf" srcId="{A76F8BB2-5CF9-40C6-A4A8-80E72A560A84}" destId="{5023ACB1-B0C7-4697-B9C8-45827CC53BC2}" srcOrd="0" destOrd="0" presId="urn:microsoft.com/office/officeart/2005/8/layout/vList2"/>
    <dgm:cxn modelId="{B22FCB5F-B9DB-4F35-B73B-53556C736936}" srcId="{3032615B-C366-4E17-BFD8-8E5685B91E4F}" destId="{CB760564-649A-4194-A952-F85275638885}" srcOrd="2" destOrd="0" parTransId="{92FB038F-41A1-4C4F-A1F4-540598635A46}" sibTransId="{BF8F112F-1C89-4E19-ACC5-4B5FB28FDDE8}"/>
    <dgm:cxn modelId="{DC383BA8-B17D-4618-A2C2-2F2E5C5B5690}" type="presOf" srcId="{CB760564-649A-4194-A952-F85275638885}" destId="{3705DC54-96ED-4078-A2F8-0F36A09638EF}" srcOrd="0" destOrd="0" presId="urn:microsoft.com/office/officeart/2005/8/layout/vList2"/>
    <dgm:cxn modelId="{77BFFAA9-26C8-4169-AA09-4C46DF1A8CB6}" srcId="{3032615B-C366-4E17-BFD8-8E5685B91E4F}" destId="{A76F8BB2-5CF9-40C6-A4A8-80E72A560A84}" srcOrd="0" destOrd="0" parTransId="{7E4DF959-87BF-4049-9F7F-00105679B9BF}" sibTransId="{9E870DB0-4371-4EB3-B81D-DF68083FFA1E}"/>
    <dgm:cxn modelId="{6157ACF9-90CC-40EE-9422-3204612CB78D}" srcId="{3032615B-C366-4E17-BFD8-8E5685B91E4F}" destId="{48291225-BB2F-401B-87EB-84E480657F56}" srcOrd="1" destOrd="0" parTransId="{A44CF9DC-FBA0-4ACA-AA2F-63A55207E9BB}" sibTransId="{5A7A382B-D706-4051-9855-F91E8BF5FB46}"/>
    <dgm:cxn modelId="{9F3B51FB-9310-4E4F-8DA4-4DF515EF1D4C}" type="presOf" srcId="{48291225-BB2F-401B-87EB-84E480657F56}" destId="{F80E9E0C-F0B1-4473-898D-20A878B6CBEB}" srcOrd="0" destOrd="0" presId="urn:microsoft.com/office/officeart/2005/8/layout/vList2"/>
    <dgm:cxn modelId="{9EA47154-E577-488F-8134-19F9024E5526}" type="presParOf" srcId="{D947826F-5E08-44E6-9A1F-0A546BB50D15}" destId="{5023ACB1-B0C7-4697-B9C8-45827CC53BC2}" srcOrd="0" destOrd="0" presId="urn:microsoft.com/office/officeart/2005/8/layout/vList2"/>
    <dgm:cxn modelId="{AB8D9762-1612-4A5D-BA0E-5B5C32C99968}" type="presParOf" srcId="{D947826F-5E08-44E6-9A1F-0A546BB50D15}" destId="{0AC5C6E6-5251-437B-B3A9-2EF31A5DD194}" srcOrd="1" destOrd="0" presId="urn:microsoft.com/office/officeart/2005/8/layout/vList2"/>
    <dgm:cxn modelId="{06EBE87A-3916-49C4-A18E-EE632CEC5AC1}" type="presParOf" srcId="{D947826F-5E08-44E6-9A1F-0A546BB50D15}" destId="{F80E9E0C-F0B1-4473-898D-20A878B6CBEB}" srcOrd="2" destOrd="0" presId="urn:microsoft.com/office/officeart/2005/8/layout/vList2"/>
    <dgm:cxn modelId="{6F630D8D-8A90-48DE-A6B0-348B590B7D29}" type="presParOf" srcId="{D947826F-5E08-44E6-9A1F-0A546BB50D15}" destId="{472B5FA7-E61F-4FA0-96E8-AC53BD3DDE2A}" srcOrd="3" destOrd="0" presId="urn:microsoft.com/office/officeart/2005/8/layout/vList2"/>
    <dgm:cxn modelId="{1FAA2317-82B9-4CCB-A9E7-0E441D0E8CA9}" type="presParOf" srcId="{D947826F-5E08-44E6-9A1F-0A546BB50D15}" destId="{3705DC54-96ED-4078-A2F8-0F36A09638EF}"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3ACB1-B0C7-4697-B9C8-45827CC53BC2}">
      <dsp:nvSpPr>
        <dsp:cNvPr id="0" name=""/>
        <dsp:cNvSpPr/>
      </dsp:nvSpPr>
      <dsp:spPr>
        <a:xfrm>
          <a:off x="0" y="401757"/>
          <a:ext cx="8881781" cy="7675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t>Thank </a:t>
          </a:r>
          <a:r>
            <a:rPr lang="en-US" sz="3200" kern="1200" dirty="0">
              <a:latin typeface="Calibri Light" panose="020F0302020204030204"/>
            </a:rPr>
            <a:t>You</a:t>
          </a:r>
          <a:r>
            <a:rPr lang="en-US" sz="3200" kern="1200" dirty="0"/>
            <a:t> for attending this F2F meeting in Athens</a:t>
          </a:r>
        </a:p>
      </dsp:txBody>
      <dsp:txXfrm>
        <a:off x="37467" y="439224"/>
        <a:ext cx="8806847" cy="692586"/>
      </dsp:txXfrm>
    </dsp:sp>
    <dsp:sp modelId="{F80E9E0C-F0B1-4473-898D-20A878B6CBEB}">
      <dsp:nvSpPr>
        <dsp:cNvPr id="0" name=""/>
        <dsp:cNvSpPr/>
      </dsp:nvSpPr>
      <dsp:spPr>
        <a:xfrm>
          <a:off x="0" y="1261438"/>
          <a:ext cx="8881781" cy="76752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kern="1200" dirty="0"/>
            <a:t>Have a fruitful meeting in Athens.</a:t>
          </a:r>
        </a:p>
      </dsp:txBody>
      <dsp:txXfrm>
        <a:off x="37467" y="1298905"/>
        <a:ext cx="8806847" cy="692586"/>
      </dsp:txXfrm>
    </dsp:sp>
    <dsp:sp modelId="{3705DC54-96ED-4078-A2F8-0F36A09638EF}">
      <dsp:nvSpPr>
        <dsp:cNvPr id="0" name=""/>
        <dsp:cNvSpPr/>
      </dsp:nvSpPr>
      <dsp:spPr>
        <a:xfrm>
          <a:off x="0" y="2121118"/>
          <a:ext cx="8881781" cy="76752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t>Take care, stay safe, and travel safe</a:t>
          </a:r>
        </a:p>
      </dsp:txBody>
      <dsp:txXfrm>
        <a:off x="37467" y="2158585"/>
        <a:ext cx="8806847" cy="69258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2-14T18:49:05.273"/>
    </inkml:context>
    <inkml:brush xml:id="br0">
      <inkml:brushProperty name="width" value="0.2" units="cm"/>
      <inkml:brushProperty name="height" value="0.4" units="cm"/>
      <inkml:brushProperty name="color" value="#FFFC00"/>
      <inkml:brushProperty name="tip" value="rectangle"/>
      <inkml:brushProperty name="rasterOp" value="maskPen"/>
      <inkml:brushProperty name="ignorePressure" value="1"/>
    </inkml:brush>
  </inkml:definitions>
  <inkml:trace contextRef="#ctx0" brushRef="#br0">1911 107,'-941'0,"911"1,-55 11,54-7,-52 3,6-8,24-2,0 3,-94 15,95-9,0-2,-1-2,1-2,-68-8,116 7,0-1,0 1,1-1,-1 0,1 0,-1 0,1 0,-1-1,1 0,0 1,-1-1,1 0,0-1,0 1,1-1,-1 1,0-1,1 0,0 0,-1 0,1 0,1 0,-1 0,0 0,1-1,-1 1,1-1,0 1,0-1,0 0,1 1,0-1,-1 0,1 0,0 1,1-1,-1 0,1 1,-1-1,1 0,0 1,2-5,-2 6,0 0,1 0,-1-1,1 1,-1 0,1 1,0-1,-1 0,1 0,0 1,0-1,0 1,0 0,1-1,-1 1,0 0,0 0,1 1,4-2,47-3,-31 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4T18:59:43.481"/>
    </inkml:context>
    <inkml:brush xml:id="br0">
      <inkml:brushProperty name="width" value="0.025" units="cm"/>
      <inkml:brushProperty name="height" value="0.025" units="cm"/>
      <inkml:brushProperty name="color" value="#E71224"/>
    </inkml:brush>
  </inkml:definitions>
  <inkml:trace contextRef="#ctx0" brushRef="#br0">453 4 24575,'-52'-1'0,"29"-1"0,1 1 0,-1 2 0,0 0 0,1 1 0,-1 1 0,1 2 0,-1 0 0,-37 14 0,45-13 0,1 2 0,0-2 0,0 3 0,1 0 0,0 1 0,-15 13 0,23-17 0,0 0 0,0 0 0,1-1 0,0 1 0,1 1 0,-1 0 0,1 0 0,0-1 0,1 1 0,-1 0 0,1 1 0,1-1 0,0 0 0,0 0 0,0 14 0,0 9 0,2 1 0,1-1 0,1 1 0,2-1 0,15 52 0,-13-61 0,1-1 0,1 0 0,0-1 0,1-1 0,1 1 0,2-1 0,0 0 0,-1-2 0,19 18 0,-7-12 0,2 0 0,-1-1 0,3-2 0,-1 0 0,1-2 0,2-1 0,-1-2 0,3 0 0,-2-2 0,55 13 0,-7-8 0,1-2 0,0-4 0,1-3 0,104-5 0,-117-3 0,-34 2 0,0-2 0,0-2 0,-1 0 0,2-2 0,33-10 0,181-49 0,-76 21 0,-163 39 0,0 1 0,0-1 0,-1-1 0,1 0 0,-2 0 0,2 0 0,-2-1 0,1 0 0,0-1 0,-1 0 0,-1 0 0,1 0 0,-1 0 0,0-2 0,0 1 0,-1-1 0,0 1 0,0-1 0,0 0 0,-2 0 0,0-1 0,0 1 0,0-1 0,0 0 0,-1 0 0,0 1 0,-1-2 0,0 1 0,-1 0 0,0-16 0,0 10 0,-1-2 0,0 0 0,-1 2 0,0-2 0,-2 2 0,0-1 0,0 1 0,-1-1 0,-1 2 0,-1-2 0,0 1 0,-1 2 0,-1-1 0,1 0 0,-2 1 0,-1 0 0,0 2 0,0-1 0,-17-12 0,10 10 0,0 1 0,-2 2 0,1 0 0,-1 0 0,-1 2 0,0 1 0,-24-7 0,-156-25 0,147 31 0,-196-41 0,235 46 0,-1 0 0,1 0 0,-19-8 0,22 7 0,0 0 0,-1 1 0,0 0 0,0 1 0,-19-2 0,-179 4 0,99 3 0,102-2-273,1 0 0,0 1 0,0 1 0,-19 4 0,13 0-6553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4T18:59:48.265"/>
    </inkml:context>
    <inkml:brush xml:id="br0">
      <inkml:brushProperty name="width" value="0.025" units="cm"/>
      <inkml:brushProperty name="height" value="0.025" units="cm"/>
      <inkml:brushProperty name="color" value="#E71224"/>
    </inkml:brush>
  </inkml:definitions>
  <inkml:trace contextRef="#ctx0" brushRef="#br0">404 46 24575,'-72'-2'0,"45"-1"0,-1 2 0,1 2 0,0 0 0,-38 8 0,57-7 0,0 0 0,1 2 0,-1-1 0,1 1 0,0 1 0,0-1 0,0 1 0,1 0 0,0 1 0,-1-1 0,2 1 0,0 0 0,0 0 0,0 1 0,0-1 0,-6 14 0,4-7 0,1-1 0,0 1 0,2 1 0,0-1 0,0 1 0,1-1 0,0 1 0,-1 26 0,4-28 0,-2 2 0,2 0 0,0 0 0,0 1 0,1-1 0,1 0 0,1 1 0,0-2 0,1 1 0,0 0 0,1-1 0,7 15 0,-2-13 0,0-2 0,2 0 0,-1 0 0,1-1 0,1-2 0,0 2 0,0-2 0,22 12 0,35 29 0,33 37 0,-79-69 0,3-3 0,-1 0 0,2-2 0,-1 0 0,2-2 0,0-2 0,0 0 0,1-1 0,48 6 0,-29-10 0,1-2 0,78-4 0,-39-1 0,-68 2 0,0-2 0,-1 1 0,1-2 0,-2-1 0,1-1 0,-1-1 0,1 0 0,0-2 0,-2 1 0,1-2 0,21-15 0,4-1 0,-32 20 0,0-1 0,-1 0 0,0-1 0,0-1 0,0 0 0,-2 0 0,1-1 0,-1 0 0,0-1 0,9-13 0,2-8 0,0-2 0,17-43 0,-33 66 0,-1 1 0,1 0 0,-2-1 0,1 0 0,-1-1 0,-2 2 0,1-1 0,0-1 0,-1 2 0,0-1 0,-1-1 0,0 1 0,-4-17 0,2 20 0,0 1 0,-1 0 0,0-1 0,0 1 0,-1 0 0,0 0 0,0 2 0,0-2 0,0 1 0,-1 0 0,0 1 0,-7-5 0,-14-8 0,-39-18 0,63 33 0,-64-33 0,-74-54 0,112 71 0,-1 1 0,-2 1 0,0 2 0,0 0 0,-61-14 0,-42 4 0,121 22 0,-1 1 0,-1 0 0,2 1 0,-1 1 0,0 0 0,1 1 0,-18 4 0,-51 4 0,-34-9-1365,94-1-5461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4T18:59:58.436"/>
    </inkml:context>
    <inkml:brush xml:id="br0">
      <inkml:brushProperty name="width" value="0.025" units="cm"/>
      <inkml:brushProperty name="height" value="0.025" units="cm"/>
      <inkml:brushProperty name="color" value="#E71224"/>
    </inkml:brush>
  </inkml:definitions>
  <inkml:trace contextRef="#ctx0" brushRef="#br0">702 25 24575,'0'-1'0,"0"0"0,-1 0 0,1 0 0,-1 0 0,0 0 0,1 0 0,-1 1 0,0-1 0,0 0 0,1 0 0,-1 0 0,0 0 0,0 1 0,0-1 0,0 0 0,1 1 0,-1-1 0,0 1 0,0-1 0,0 1 0,0-1 0,-1 1 0,1 0 0,0-1 0,0 1 0,0 0 0,-2 0 0,-38-5 0,36 5 0,-216-2 0,114 3 0,93 0 0,-1 0 0,1 1 0,-1 0 0,1 2 0,0-1 0,0 1 0,0 1 0,1 0 0,-13 8 0,16-8 0,0 1 0,1-1 0,1 2 0,-1-1 0,0 2 0,1-1 0,0 0 0,1 1 0,1 1 0,-1 0 0,1-1 0,-8 16 0,7-10 0,0 1 0,3 0 0,-1 0 0,1 1 0,0-1 0,1 1 0,1-1 0,1 2 0,0-1 0,1 0 0,0 0 0,2-1 0,0 2 0,1-2 0,0 1 0,2-1 0,0 0 0,-1 1 0,2-2 0,1 1 0,1-1 0,0 0 0,1 0 0,19 23 0,-12-22 0,0 1 0,2-1 0,0-1 0,0 0 0,2-2 0,34 16 0,132 47 0,84-6 0,-223-58 0,11-1 0,0-2 0,1-3 0,-1-3 0,108-8 0,-158 5 0,-1-1 0,0 1 0,1-2 0,0 1 0,-1-1 0,1 0 0,-1 0 0,-1-1 0,1 0 0,0 0 0,-1 0 0,1-1 0,6-7 0,6-7 0,0-2 0,22-32 0,-2 2 0,24-17 0,-36 41 0,36-48 0,-60 71 0,0 0 0,0 0 0,-1 0 0,0-1 0,0 1 0,0 0 0,-1-1 0,0 1 0,0-1 0,0 0 0,0 0 0,0 0 0,-1 1 0,0-1 0,0 0 0,0 0 0,-2-9 0,0 7 0,0 1 0,0-1 0,-1 1 0,-1-1 0,1 1 0,-1 0 0,0 0 0,-1 0 0,1 0 0,-11-9 0,-1 1 0,-3-1 0,1 2 0,-1 0 0,-1 1 0,0 2 0,-32-15 0,-114-33 0,141 51 0,-2 1 0,1 2 0,-1 0 0,-40 2 0,26 3 0,0-3 0,-78-11 0,118 12-20,-20-2-249,1-2 0,0 0 0,-1-1 0,-37-17 0,44 15-6557</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2-15T08:23:12.371"/>
    </inkml:context>
    <inkml:brush xml:id="br0">
      <inkml:brushProperty name="width" value="0.4" units="cm"/>
      <inkml:brushProperty name="height" value="0.8" units="cm"/>
      <inkml:brushProperty name="color" value="#FFFC00"/>
      <inkml:brushProperty name="tip" value="rectangle"/>
      <inkml:brushProperty name="rasterOp" value="maskPen"/>
      <inkml:brushProperty name="ignorePressure" value="1"/>
    </inkml:brush>
  </inkml:definitions>
  <inkml:trace contextRef="#ctx0" brushRef="#br0">1 0,'1298'0,"-1279"1,0 1,33 8,33 3,165 12,-137-12,-77-7,48 1,-62-7</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2-14T18:51:38.694"/>
    </inkml:context>
    <inkml:brush xml:id="br0">
      <inkml:brushProperty name="width" value="0.2" units="cm"/>
      <inkml:brushProperty name="height" value="0.4" units="cm"/>
      <inkml:brushProperty name="color" value="#00F900"/>
      <inkml:brushProperty name="tip" value="rectangle"/>
      <inkml:brushProperty name="rasterOp" value="maskPen"/>
      <inkml:brushProperty name="ignorePressure" value="1"/>
    </inkml:brush>
  </inkml:definitions>
  <inkml:trace contextRef="#ctx0" brushRef="#br0">1649 33,'-59'1,"20"0,-1-1,1-2,-75-13,71 8,1 1,-1 3,0 2,-55 5,-4-2,-863-2,943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2-14T18:51:41.149"/>
    </inkml:context>
    <inkml:brush xml:id="br0">
      <inkml:brushProperty name="width" value="0.2" units="cm"/>
      <inkml:brushProperty name="height" value="0.4" units="cm"/>
      <inkml:brushProperty name="color" value="#00F900"/>
      <inkml:brushProperty name="tip" value="rectangle"/>
      <inkml:brushProperty name="rasterOp" value="maskPen"/>
      <inkml:brushProperty name="ignorePressure" value="1"/>
    </inkml:brush>
  </inkml:definitions>
  <inkml:trace contextRef="#ctx0" brushRef="#br0">1172 27,'-536'0,"517"-1,1-1,-36-8,35 6,-1 0,-26-1,-310 6,342-1,0 2,0 0,0 1,-14 5,26-8,-15 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2-14T18:51:44.610"/>
    </inkml:context>
    <inkml:brush xml:id="br0">
      <inkml:brushProperty name="width" value="0.2" units="cm"/>
      <inkml:brushProperty name="height" value="0.4" units="cm"/>
      <inkml:brushProperty name="color" value="#00F900"/>
      <inkml:brushProperty name="tip" value="rectangle"/>
      <inkml:brushProperty name="rasterOp" value="maskPen"/>
      <inkml:brushProperty name="ignorePressure" value="1"/>
    </inkml:brush>
  </inkml:definitions>
  <inkml:trace contextRef="#ctx0" brushRef="#br0">0 1,'4'3,"-1"-1,1 1,-1-1,1 0,0 0,0 0,0-1,0 1,0-1,1 0,-1 0,6 0,57 2,-47-3,250 19,-196-12,1-3,76-7,-25 1,484 2,-592-2,1 0,-1-1,0-1,34-11,-1 0,-30 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2-14T18:51:46.362"/>
    </inkml:context>
    <inkml:brush xml:id="br0">
      <inkml:brushProperty name="width" value="0.2" units="cm"/>
      <inkml:brushProperty name="height" value="0.4" units="cm"/>
      <inkml:brushProperty name="color" value="#00F900"/>
      <inkml:brushProperty name="tip" value="rectangle"/>
      <inkml:brushProperty name="rasterOp" value="maskPen"/>
      <inkml:brushProperty name="ignorePressure" value="1"/>
    </inkml:brush>
  </inkml:definitions>
  <inkml:trace contextRef="#ctx0" brushRef="#br0">0 0,'4'3,"-1"0,1-1,0 1,0-1,1 0,-1 0,0 0,1-1,-1 1,9 0,56 7,-38-6,17 4,56 9,176 3,-168-18,122 16,-136-10,118-6,-90-3,-104 2</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2-14T18:51:47.746"/>
    </inkml:context>
    <inkml:brush xml:id="br0">
      <inkml:brushProperty name="width" value="0.2" units="cm"/>
      <inkml:brushProperty name="height" value="0.4" units="cm"/>
      <inkml:brushProperty name="color" value="#00F900"/>
      <inkml:brushProperty name="tip" value="rectangle"/>
      <inkml:brushProperty name="rasterOp" value="maskPen"/>
      <inkml:brushProperty name="ignorePressure" value="1"/>
    </inkml:brush>
  </inkml:definitions>
  <inkml:trace contextRef="#ctx0" brushRef="#br0">354 0,'-5'0,"-5"0,-5 0,-5 0,-3 0,-2 0,-1 0,-1 0,1 0,0 0,-1 0,2 0,-1 0,0 0,1 0,4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2-14T18:51:50.558"/>
    </inkml:context>
    <inkml:brush xml:id="br0">
      <inkml:brushProperty name="width" value="0.2" units="cm"/>
      <inkml:brushProperty name="height" value="0.4" units="cm"/>
      <inkml:brushProperty name="color" value="#00F900"/>
      <inkml:brushProperty name="tip" value="rectangle"/>
      <inkml:brushProperty name="rasterOp" value="maskPen"/>
      <inkml:brushProperty name="ignorePressure" value="1"/>
    </inkml:brush>
  </inkml:definitions>
  <inkml:trace contextRef="#ctx0" brushRef="#br0">1 0,'12'1,"0"0,-1 1,23 6,20 4,40 0,-49-5,75 2,489-10,-588 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4T18:59:22.885"/>
    </inkml:context>
    <inkml:brush xml:id="br0">
      <inkml:brushProperty name="width" value="0.025" units="cm"/>
      <inkml:brushProperty name="height" value="0.025" units="cm"/>
      <inkml:brushProperty name="color" value="#E71224"/>
    </inkml:brush>
  </inkml:definitions>
  <inkml:trace contextRef="#ctx0" brushRef="#br0">477 18 24575,'-1'-1'0,"1"-1"0,-1 1 0,0 0 0,0 0 0,0 0 0,-1 0 0,1 0 0,0 0 0,0 0 0,0 0 0,-1 0 0,1 0 0,-1 1 0,1-1 0,0 1 0,-1-1 0,1 1 0,-1-1 0,1 1 0,0 0 0,0 0 0,-1 0 0,1 0 0,-1 0 0,1 0 0,-4 1 0,-53 7 0,32-3 0,-31-3 0,38-2 0,0 1 0,-28 4 0,41-4 0,-1 1 0,0 0 0,1 1 0,-1-1 0,1 1 0,0 0 0,1 1 0,-1-1 0,0 1 0,-9 8 0,4-1 0,2 1 0,-2 0 0,2 0 0,0 2 0,0-2 0,2 2 0,0 0 0,1 0 0,-7 22 0,1 4 0,2 0 0,-5 55 0,11-69 0,1-1 0,2 0 0,0 1 0,2 0 0,4 26 0,-3-44 0,-1 1 0,2 0 0,-1-1 0,1 0 0,0 1 0,1-1 0,-1-1 0,2 1 0,-1-1 0,1 1 0,1-1 0,-1-1 0,1 1 0,1-1 0,-1 0 0,0 0 0,1 0 0,8 3 0,38 20 0,89 34 0,-76-35 0,-35-16 0,-2-3 0,3 0 0,-2-1 0,1-2 0,54 3 0,162-7 0,-115-4 0,-120 2 0,-1-1 0,0 0 0,1 0 0,-2-1 0,1-1 0,0 0 0,0 0 0,-2-1 0,15-6 0,-17 6 0,0 0 0,-2 0 0,1 0 0,0-1 0,0-1 0,0 1 0,-1-1 0,0 0 0,0 1 0,0-1 0,-1-1 0,-1 0 0,1 1 0,3-10 0,4-11 0,-7 13 0,1 0 0,1 2 0,0-1 0,-1 1 0,2 0 0,1 0 0,0 0 0,0 2 0,1-1 0,18-16 0,-16 18 0,0-1 0,-2 0 0,1 1 0,0-2 0,-1-1 0,0 1 0,-2-1 0,0-1 0,0 2 0,7-19 0,-10 19 0,-1-1 0,0 1 0,-1 1 0,0-2 0,-1 1 0,0 0 0,-1-1 0,0 1 0,-1 0 0,0 0 0,-1-1 0,-1 2 0,-5-20 0,2 17 0,0 0 0,-1-1 0,0 2 0,0 0 0,-1 0 0,-1 0 0,0 1 0,-1 0 0,-1 1 0,1 0 0,-1 0 0,-16-10 0,5 6 0,0 1 0,1 1 0,-2 0 0,0 3 0,-1-1 0,-32-7 0,13 9 0,0 3 0,0 2 0,0 1 0,-70 6 0,2 0 0,-62-4-1365,152 0-5461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14T18:59:29.770"/>
    </inkml:context>
    <inkml:brush xml:id="br0">
      <inkml:brushProperty name="width" value="0.025" units="cm"/>
      <inkml:brushProperty name="height" value="0.025" units="cm"/>
      <inkml:brushProperty name="color" value="#E71224"/>
    </inkml:brush>
  </inkml:definitions>
  <inkml:trace contextRef="#ctx0" brushRef="#br0">1371 2 24575,'-91'0'0,"-40"-1"0,-140 17 0,204-11 0,-86-3 0,-32 1 0,37 22 0,-26 5 0,167-29 0,-1 1 0,1 0 0,0 0 0,1 0 0,-1 1 0,0 1 0,1-1 0,-1 1 0,1 0 0,0 1 0,1 0 0,-1 0 0,1-1 0,0 1 0,0 1 0,0 0 0,0 0 0,-6 11 0,6-4 0,0 1 0,1-1 0,0 1 0,0-1 0,1 1 0,1 0 0,1 0 0,0 27 0,1-18 0,1-1 0,2 0 0,0 1 0,2-1 0,0 0 0,1 0 0,1-1 0,1 1 0,1-2 0,1 1 0,1-2 0,0 0 0,2 1 0,0-3 0,1 2 0,1-3 0,1 1 0,0-1 0,1-1 0,1-1 0,-1-1 0,3 0 0,28 14 0,32 11 0,3-5 0,0-3 0,1-3 0,2-4 0,0-4 0,93 8 0,268 29 0,-431-55 0,0 0 0,-2-2 0,2 1 0,0-2 0,-2 0 0,2-1 0,-1 0 0,22-9 0,1-3 0,-1-1 0,35-23 0,-63 33 0,-2 0 0,1-1 0,-1 0 0,1 1 0,-1-2 0,-1 0 0,1 0 0,-2 1 0,0-2 0,0 0 0,0 0 0,-1 1 0,0-2 0,0 1 0,4-19 0,0-6 0,-3-1 0,0 0 0,1-43 0,-8-167 0,1 234 0,-1 1 0,-1 1 0,1 0 0,-1-1 0,0 1 0,-1 0 0,-1 0 0,0 0 0,0 1 0,-1-1 0,0 2 0,-11-14 0,-10-5 0,1 1 0,-36-24 0,8 6 0,43 34-136,1 1-1,-1 0 1,0 1-1,-1 0 1,1 1-1,-2 1 1,1-1-1,-1 2 0,-22-6 1,13 5-6690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F39A550-C5C7-892D-446A-3D27C13DCE45}"/>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pPr>
              <a:defRPr/>
            </a:pPr>
            <a:endParaRPr lang="en-GB"/>
          </a:p>
        </p:txBody>
      </p:sp>
      <p:sp>
        <p:nvSpPr>
          <p:cNvPr id="3" name="Date Placeholder 2">
            <a:extLst>
              <a:ext uri="{FF2B5EF4-FFF2-40B4-BE49-F238E27FC236}">
                <a16:creationId xmlns:a16="http://schemas.microsoft.com/office/drawing/2014/main" id="{FE3D9A30-7AF9-BBE9-1D9C-A2F54223C3A8}"/>
              </a:ext>
            </a:extLst>
          </p:cNvPr>
          <p:cNvSpPr>
            <a:spLocks noGrp="1"/>
          </p:cNvSpPr>
          <p:nvPr>
            <p:ph type="dt" idx="1"/>
          </p:nvPr>
        </p:nvSpPr>
        <p:spPr>
          <a:xfrm>
            <a:off x="3854450" y="0"/>
            <a:ext cx="2949575" cy="498475"/>
          </a:xfrm>
          <a:prstGeom prst="rect">
            <a:avLst/>
          </a:prstGeom>
        </p:spPr>
        <p:txBody>
          <a:bodyPr vert="horz" lIns="91440" tIns="45720" rIns="91440" bIns="45720" rtlCol="0"/>
          <a:lstStyle>
            <a:lvl1pPr algn="r">
              <a:defRPr sz="1200"/>
            </a:lvl1pPr>
          </a:lstStyle>
          <a:p>
            <a:pPr>
              <a:defRPr/>
            </a:pPr>
            <a:fld id="{7F14EB5E-81E3-4968-8393-DB66E1057D00}" type="datetimeFigureOut">
              <a:rPr lang="en-GB"/>
              <a:pPr>
                <a:defRPr/>
              </a:pPr>
              <a:t>16/02/2025</a:t>
            </a:fld>
            <a:endParaRPr lang="en-GB"/>
          </a:p>
        </p:txBody>
      </p:sp>
      <p:sp>
        <p:nvSpPr>
          <p:cNvPr id="4" name="Slide Image Placeholder 3">
            <a:extLst>
              <a:ext uri="{FF2B5EF4-FFF2-40B4-BE49-F238E27FC236}">
                <a16:creationId xmlns:a16="http://schemas.microsoft.com/office/drawing/2014/main" id="{D2A560EC-2AC8-16B3-50A4-94B60E26DCDD}"/>
              </a:ext>
            </a:extLst>
          </p:cNvPr>
          <p:cNvSpPr>
            <a:spLocks noGrp="1" noRot="1" noChangeAspect="1"/>
          </p:cNvSpPr>
          <p:nvPr>
            <p:ph type="sldImg" idx="2"/>
          </p:nvPr>
        </p:nvSpPr>
        <p:spPr>
          <a:xfrm>
            <a:off x="1166813" y="1243013"/>
            <a:ext cx="4471987" cy="33543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C2BB395B-6B2B-934C-2C86-16B21193B11A}"/>
              </a:ext>
            </a:extLst>
          </p:cNvPr>
          <p:cNvSpPr>
            <a:spLocks noGrp="1"/>
          </p:cNvSpPr>
          <p:nvPr>
            <p:ph type="body" sz="quarter" idx="3"/>
          </p:nvPr>
        </p:nvSpPr>
        <p:spPr>
          <a:xfrm>
            <a:off x="681038" y="4783138"/>
            <a:ext cx="5443537" cy="3913187"/>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6D2E5BC5-DA6D-AA20-2910-6B0FB55C19C4}"/>
              </a:ext>
            </a:extLst>
          </p:cNvPr>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pPr>
              <a:defRPr/>
            </a:pPr>
            <a:endParaRPr lang="en-GB"/>
          </a:p>
        </p:txBody>
      </p:sp>
      <p:sp>
        <p:nvSpPr>
          <p:cNvPr id="7" name="Slide Number Placeholder 6">
            <a:extLst>
              <a:ext uri="{FF2B5EF4-FFF2-40B4-BE49-F238E27FC236}">
                <a16:creationId xmlns:a16="http://schemas.microsoft.com/office/drawing/2014/main" id="{C1D96A05-F6A6-03BD-FFD3-40B9F459B224}"/>
              </a:ext>
            </a:extLst>
          </p:cNvPr>
          <p:cNvSpPr>
            <a:spLocks noGrp="1"/>
          </p:cNvSpPr>
          <p:nvPr>
            <p:ph type="sldNum" sz="quarter" idx="5"/>
          </p:nvPr>
        </p:nvSpPr>
        <p:spPr>
          <a:xfrm>
            <a:off x="3854450" y="9440863"/>
            <a:ext cx="2949575" cy="498475"/>
          </a:xfrm>
          <a:prstGeom prst="rect">
            <a:avLst/>
          </a:prstGeom>
        </p:spPr>
        <p:txBody>
          <a:bodyPr vert="horz" lIns="91440" tIns="45720" rIns="91440" bIns="45720" rtlCol="0" anchor="b"/>
          <a:lstStyle>
            <a:lvl1pPr algn="r">
              <a:defRPr sz="1200"/>
            </a:lvl1pPr>
          </a:lstStyle>
          <a:p>
            <a:pPr>
              <a:defRPr/>
            </a:pPr>
            <a:fld id="{FF156F17-CAD5-4BEA-961F-574D45F25EA5}"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F156F17-CAD5-4BEA-961F-574D45F25EA5}" type="slidenum">
              <a:rPr lang="en-GB" smtClean="0"/>
              <a:pPr>
                <a:defRPr/>
              </a:pPr>
              <a:t>4</a:t>
            </a:fld>
            <a:endParaRPr lang="en-GB"/>
          </a:p>
        </p:txBody>
      </p:sp>
    </p:spTree>
    <p:extLst>
      <p:ext uri="{BB962C8B-B14F-4D97-AF65-F5344CB8AC3E}">
        <p14:creationId xmlns:p14="http://schemas.microsoft.com/office/powerpoint/2010/main" val="4280159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78F98191-266B-65EF-EADD-A4D445AAD99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334D35BA-3A20-15FD-2E37-E6BA87A002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6148" name="Slide Number Placeholder 3">
            <a:extLst>
              <a:ext uri="{FF2B5EF4-FFF2-40B4-BE49-F238E27FC236}">
                <a16:creationId xmlns:a16="http://schemas.microsoft.com/office/drawing/2014/main" id="{99CBBD4B-F934-2AD5-F0A9-DAC9976D93F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D83385E-CE4F-4D6A-813E-FA91FDA9CD84}" type="slidenum">
              <a:rPr lang="en-GB" altLang="en-US" smtClean="0"/>
              <a:pPr/>
              <a:t>12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202262D5-0A0B-B640-DCBE-B1F091F95A8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9F162FDF-854D-37C3-3583-AB08D21EE89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8196" name="Slide Number Placeholder 3">
            <a:extLst>
              <a:ext uri="{FF2B5EF4-FFF2-40B4-BE49-F238E27FC236}">
                <a16:creationId xmlns:a16="http://schemas.microsoft.com/office/drawing/2014/main" id="{BD55191D-E733-1682-CC30-84C42FDFFF5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ECE5C96-B0EC-4B39-85C0-5CF7AC2FE570}" type="slidenum">
              <a:rPr lang="en-GB" altLang="en-US" smtClean="0"/>
              <a:pPr/>
              <a:t>13</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A9AD595-00DA-991B-EED3-A14CC0B65F02}"/>
              </a:ext>
            </a:extLst>
          </p:cNvPr>
          <p:cNvSpPr>
            <a:spLocks noGrp="1"/>
          </p:cNvSpPr>
          <p:nvPr>
            <p:ph type="dt" sz="half" idx="10"/>
          </p:nvPr>
        </p:nvSpPr>
        <p:spPr/>
        <p:txBody>
          <a:bodyPr/>
          <a:lstStyle>
            <a:lvl1pPr>
              <a:defRPr/>
            </a:lvl1pPr>
          </a:lstStyle>
          <a:p>
            <a:pPr>
              <a:defRPr/>
            </a:pPr>
            <a:fld id="{470328EC-7918-456E-A059-1BD1B4291796}" type="datetimeFigureOut">
              <a:rPr lang="en-GB"/>
              <a:pPr>
                <a:defRPr/>
              </a:pPr>
              <a:t>16/02/2025</a:t>
            </a:fld>
            <a:endParaRPr lang="en-GB"/>
          </a:p>
        </p:txBody>
      </p:sp>
      <p:sp>
        <p:nvSpPr>
          <p:cNvPr id="5" name="Footer Placeholder 4">
            <a:extLst>
              <a:ext uri="{FF2B5EF4-FFF2-40B4-BE49-F238E27FC236}">
                <a16:creationId xmlns:a16="http://schemas.microsoft.com/office/drawing/2014/main" id="{64D53396-D07E-24E5-2ECA-E4EFDEC35F2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77F559EC-3C68-4696-9ED4-BBF9EAF280A3}"/>
              </a:ext>
            </a:extLst>
          </p:cNvPr>
          <p:cNvSpPr>
            <a:spLocks noGrp="1"/>
          </p:cNvSpPr>
          <p:nvPr>
            <p:ph type="sldNum" sz="quarter" idx="12"/>
          </p:nvPr>
        </p:nvSpPr>
        <p:spPr/>
        <p:txBody>
          <a:bodyPr/>
          <a:lstStyle>
            <a:lvl1pPr>
              <a:defRPr/>
            </a:lvl1pPr>
          </a:lstStyle>
          <a:p>
            <a:pPr>
              <a:defRPr/>
            </a:pPr>
            <a:fld id="{09126854-B7E5-4344-B3B3-4F82A1C3ECEA}" type="slidenum">
              <a:rPr lang="en-GB" altLang="en-US"/>
              <a:pPr>
                <a:defRPr/>
              </a:pPr>
              <a:t>‹#›</a:t>
            </a:fld>
            <a:endParaRPr lang="en-GB" altLang="en-US"/>
          </a:p>
        </p:txBody>
      </p:sp>
    </p:spTree>
    <p:extLst>
      <p:ext uri="{BB962C8B-B14F-4D97-AF65-F5344CB8AC3E}">
        <p14:creationId xmlns:p14="http://schemas.microsoft.com/office/powerpoint/2010/main" val="2097950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890F988-B62B-E92B-1732-DAF7187580CE}"/>
              </a:ext>
            </a:extLst>
          </p:cNvPr>
          <p:cNvSpPr>
            <a:spLocks noGrp="1"/>
          </p:cNvSpPr>
          <p:nvPr>
            <p:ph type="dt" sz="half" idx="10"/>
          </p:nvPr>
        </p:nvSpPr>
        <p:spPr/>
        <p:txBody>
          <a:bodyPr/>
          <a:lstStyle>
            <a:lvl1pPr>
              <a:defRPr/>
            </a:lvl1pPr>
          </a:lstStyle>
          <a:p>
            <a:pPr>
              <a:defRPr/>
            </a:pPr>
            <a:fld id="{4EA5331A-BB45-4D00-87A4-B7160792F408}" type="datetimeFigureOut">
              <a:rPr lang="en-GB"/>
              <a:pPr>
                <a:defRPr/>
              </a:pPr>
              <a:t>16/02/2025</a:t>
            </a:fld>
            <a:endParaRPr lang="en-GB"/>
          </a:p>
        </p:txBody>
      </p:sp>
      <p:sp>
        <p:nvSpPr>
          <p:cNvPr id="5" name="Footer Placeholder 4">
            <a:extLst>
              <a:ext uri="{FF2B5EF4-FFF2-40B4-BE49-F238E27FC236}">
                <a16:creationId xmlns:a16="http://schemas.microsoft.com/office/drawing/2014/main" id="{67BAA599-FD6E-987A-5D30-98B81459AEB5}"/>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55A8BAC-6FC8-E88D-3167-F40F07A31B19}"/>
              </a:ext>
            </a:extLst>
          </p:cNvPr>
          <p:cNvSpPr>
            <a:spLocks noGrp="1"/>
          </p:cNvSpPr>
          <p:nvPr>
            <p:ph type="sldNum" sz="quarter" idx="12"/>
          </p:nvPr>
        </p:nvSpPr>
        <p:spPr/>
        <p:txBody>
          <a:bodyPr/>
          <a:lstStyle>
            <a:lvl1pPr>
              <a:defRPr/>
            </a:lvl1pPr>
          </a:lstStyle>
          <a:p>
            <a:pPr>
              <a:defRPr/>
            </a:pPr>
            <a:fld id="{991B067A-B9CB-4F14-BADB-99B4188603FC}" type="slidenum">
              <a:rPr lang="en-GB" altLang="en-US"/>
              <a:pPr>
                <a:defRPr/>
              </a:pPr>
              <a:t>‹#›</a:t>
            </a:fld>
            <a:endParaRPr lang="en-GB" altLang="en-US"/>
          </a:p>
        </p:txBody>
      </p:sp>
    </p:spTree>
    <p:extLst>
      <p:ext uri="{BB962C8B-B14F-4D97-AF65-F5344CB8AC3E}">
        <p14:creationId xmlns:p14="http://schemas.microsoft.com/office/powerpoint/2010/main" val="435717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D9E529-12DF-9FA3-2DE9-1A9A71249568}"/>
              </a:ext>
            </a:extLst>
          </p:cNvPr>
          <p:cNvSpPr>
            <a:spLocks noGrp="1"/>
          </p:cNvSpPr>
          <p:nvPr>
            <p:ph type="dt" sz="half" idx="10"/>
          </p:nvPr>
        </p:nvSpPr>
        <p:spPr/>
        <p:txBody>
          <a:bodyPr/>
          <a:lstStyle>
            <a:lvl1pPr>
              <a:defRPr/>
            </a:lvl1pPr>
          </a:lstStyle>
          <a:p>
            <a:pPr>
              <a:defRPr/>
            </a:pPr>
            <a:fld id="{614CEF51-6601-4675-A8B5-5C3D78F6CBAB}" type="datetimeFigureOut">
              <a:rPr lang="en-GB"/>
              <a:pPr>
                <a:defRPr/>
              </a:pPr>
              <a:t>16/02/2025</a:t>
            </a:fld>
            <a:endParaRPr lang="en-GB"/>
          </a:p>
        </p:txBody>
      </p:sp>
      <p:sp>
        <p:nvSpPr>
          <p:cNvPr id="5" name="Footer Placeholder 4">
            <a:extLst>
              <a:ext uri="{FF2B5EF4-FFF2-40B4-BE49-F238E27FC236}">
                <a16:creationId xmlns:a16="http://schemas.microsoft.com/office/drawing/2014/main" id="{FFA14091-A35D-8FEE-A733-1C70AEA73076}"/>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BEB3F65-8239-A4D3-9564-AD1E2378DEB6}"/>
              </a:ext>
            </a:extLst>
          </p:cNvPr>
          <p:cNvSpPr>
            <a:spLocks noGrp="1"/>
          </p:cNvSpPr>
          <p:nvPr>
            <p:ph type="sldNum" sz="quarter" idx="12"/>
          </p:nvPr>
        </p:nvSpPr>
        <p:spPr/>
        <p:txBody>
          <a:bodyPr/>
          <a:lstStyle>
            <a:lvl1pPr>
              <a:defRPr/>
            </a:lvl1pPr>
          </a:lstStyle>
          <a:p>
            <a:pPr>
              <a:defRPr/>
            </a:pPr>
            <a:fld id="{D9807D8F-0B33-4224-91E9-A52FAA0916D0}" type="slidenum">
              <a:rPr lang="en-GB" altLang="en-US"/>
              <a:pPr>
                <a:defRPr/>
              </a:pPr>
              <a:t>‹#›</a:t>
            </a:fld>
            <a:endParaRPr lang="en-GB" altLang="en-US"/>
          </a:p>
        </p:txBody>
      </p:sp>
    </p:spTree>
    <p:extLst>
      <p:ext uri="{BB962C8B-B14F-4D97-AF65-F5344CB8AC3E}">
        <p14:creationId xmlns:p14="http://schemas.microsoft.com/office/powerpoint/2010/main" val="3046590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9582507-2A1C-8706-0916-562901CEA7A8}"/>
              </a:ext>
            </a:extLst>
          </p:cNvPr>
          <p:cNvSpPr>
            <a:spLocks noGrp="1"/>
          </p:cNvSpPr>
          <p:nvPr>
            <p:ph type="dt" sz="half" idx="10"/>
          </p:nvPr>
        </p:nvSpPr>
        <p:spPr/>
        <p:txBody>
          <a:bodyPr/>
          <a:lstStyle>
            <a:lvl1pPr>
              <a:defRPr/>
            </a:lvl1pPr>
          </a:lstStyle>
          <a:p>
            <a:pPr>
              <a:defRPr/>
            </a:pPr>
            <a:fld id="{404119F7-A4C0-460F-975B-C44CBB87EC8F}" type="datetimeFigureOut">
              <a:rPr lang="en-GB"/>
              <a:pPr>
                <a:defRPr/>
              </a:pPr>
              <a:t>16/02/2025</a:t>
            </a:fld>
            <a:endParaRPr lang="en-GB"/>
          </a:p>
        </p:txBody>
      </p:sp>
      <p:sp>
        <p:nvSpPr>
          <p:cNvPr id="5" name="Footer Placeholder 4">
            <a:extLst>
              <a:ext uri="{FF2B5EF4-FFF2-40B4-BE49-F238E27FC236}">
                <a16:creationId xmlns:a16="http://schemas.microsoft.com/office/drawing/2014/main" id="{77074D4A-E52F-7E75-5176-5F26E83409C6}"/>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FCE4683-E699-857D-15DE-3BADE9A05B2B}"/>
              </a:ext>
            </a:extLst>
          </p:cNvPr>
          <p:cNvSpPr>
            <a:spLocks noGrp="1"/>
          </p:cNvSpPr>
          <p:nvPr>
            <p:ph type="sldNum" sz="quarter" idx="12"/>
          </p:nvPr>
        </p:nvSpPr>
        <p:spPr/>
        <p:txBody>
          <a:bodyPr/>
          <a:lstStyle>
            <a:lvl1pPr>
              <a:defRPr/>
            </a:lvl1pPr>
          </a:lstStyle>
          <a:p>
            <a:pPr>
              <a:defRPr/>
            </a:pPr>
            <a:fld id="{15868124-E7A1-432D-8AA7-1A44E91FA193}" type="slidenum">
              <a:rPr lang="en-GB" altLang="en-US"/>
              <a:pPr>
                <a:defRPr/>
              </a:pPr>
              <a:t>‹#›</a:t>
            </a:fld>
            <a:endParaRPr lang="en-GB" altLang="en-US"/>
          </a:p>
        </p:txBody>
      </p:sp>
    </p:spTree>
    <p:extLst>
      <p:ext uri="{BB962C8B-B14F-4D97-AF65-F5344CB8AC3E}">
        <p14:creationId xmlns:p14="http://schemas.microsoft.com/office/powerpoint/2010/main" val="4040763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6469E7-DF30-6688-D215-8CF6E304D7FD}"/>
              </a:ext>
            </a:extLst>
          </p:cNvPr>
          <p:cNvSpPr>
            <a:spLocks noGrp="1"/>
          </p:cNvSpPr>
          <p:nvPr>
            <p:ph type="dt" sz="half" idx="10"/>
          </p:nvPr>
        </p:nvSpPr>
        <p:spPr/>
        <p:txBody>
          <a:bodyPr/>
          <a:lstStyle>
            <a:lvl1pPr>
              <a:defRPr/>
            </a:lvl1pPr>
          </a:lstStyle>
          <a:p>
            <a:pPr>
              <a:defRPr/>
            </a:pPr>
            <a:fld id="{08BB41E3-4347-4660-8E16-9CD7FB5DB451}" type="datetimeFigureOut">
              <a:rPr lang="en-GB"/>
              <a:pPr>
                <a:defRPr/>
              </a:pPr>
              <a:t>16/02/2025</a:t>
            </a:fld>
            <a:endParaRPr lang="en-GB"/>
          </a:p>
        </p:txBody>
      </p:sp>
      <p:sp>
        <p:nvSpPr>
          <p:cNvPr id="5" name="Footer Placeholder 4">
            <a:extLst>
              <a:ext uri="{FF2B5EF4-FFF2-40B4-BE49-F238E27FC236}">
                <a16:creationId xmlns:a16="http://schemas.microsoft.com/office/drawing/2014/main" id="{9506E063-F97F-DC82-6266-C36EB47730C6}"/>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FD78F6E-5059-D68D-9D4E-B207E9CD1980}"/>
              </a:ext>
            </a:extLst>
          </p:cNvPr>
          <p:cNvSpPr>
            <a:spLocks noGrp="1"/>
          </p:cNvSpPr>
          <p:nvPr>
            <p:ph type="sldNum" sz="quarter" idx="12"/>
          </p:nvPr>
        </p:nvSpPr>
        <p:spPr/>
        <p:txBody>
          <a:bodyPr/>
          <a:lstStyle>
            <a:lvl1pPr>
              <a:defRPr/>
            </a:lvl1pPr>
          </a:lstStyle>
          <a:p>
            <a:pPr>
              <a:defRPr/>
            </a:pPr>
            <a:fld id="{CE3C79C5-E3F4-4165-A206-E06529E91641}" type="slidenum">
              <a:rPr lang="en-GB" altLang="en-US"/>
              <a:pPr>
                <a:defRPr/>
              </a:pPr>
              <a:t>‹#›</a:t>
            </a:fld>
            <a:endParaRPr lang="en-GB" altLang="en-US"/>
          </a:p>
        </p:txBody>
      </p:sp>
    </p:spTree>
    <p:extLst>
      <p:ext uri="{BB962C8B-B14F-4D97-AF65-F5344CB8AC3E}">
        <p14:creationId xmlns:p14="http://schemas.microsoft.com/office/powerpoint/2010/main" val="3372246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7ECDADD1-3FDC-5D65-A10F-A1779204CFFA}"/>
              </a:ext>
            </a:extLst>
          </p:cNvPr>
          <p:cNvSpPr>
            <a:spLocks noGrp="1"/>
          </p:cNvSpPr>
          <p:nvPr>
            <p:ph type="dt" sz="half" idx="10"/>
          </p:nvPr>
        </p:nvSpPr>
        <p:spPr/>
        <p:txBody>
          <a:bodyPr/>
          <a:lstStyle>
            <a:lvl1pPr>
              <a:defRPr/>
            </a:lvl1pPr>
          </a:lstStyle>
          <a:p>
            <a:pPr>
              <a:defRPr/>
            </a:pPr>
            <a:fld id="{FFF72840-0AB4-4052-BDFD-E5671C059480}" type="datetimeFigureOut">
              <a:rPr lang="en-GB"/>
              <a:pPr>
                <a:defRPr/>
              </a:pPr>
              <a:t>16/02/2025</a:t>
            </a:fld>
            <a:endParaRPr lang="en-GB"/>
          </a:p>
        </p:txBody>
      </p:sp>
      <p:sp>
        <p:nvSpPr>
          <p:cNvPr id="6" name="Footer Placeholder 4">
            <a:extLst>
              <a:ext uri="{FF2B5EF4-FFF2-40B4-BE49-F238E27FC236}">
                <a16:creationId xmlns:a16="http://schemas.microsoft.com/office/drawing/2014/main" id="{A120DD97-0928-E88E-5008-A504519F49B2}"/>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E72B0F3-1E00-FD4D-182C-5B1F4F5B9ABC}"/>
              </a:ext>
            </a:extLst>
          </p:cNvPr>
          <p:cNvSpPr>
            <a:spLocks noGrp="1"/>
          </p:cNvSpPr>
          <p:nvPr>
            <p:ph type="sldNum" sz="quarter" idx="12"/>
          </p:nvPr>
        </p:nvSpPr>
        <p:spPr/>
        <p:txBody>
          <a:bodyPr/>
          <a:lstStyle>
            <a:lvl1pPr>
              <a:defRPr/>
            </a:lvl1pPr>
          </a:lstStyle>
          <a:p>
            <a:pPr>
              <a:defRPr/>
            </a:pPr>
            <a:fld id="{23AADDFB-0D84-48B5-A7B1-6C822FF85FFA}" type="slidenum">
              <a:rPr lang="en-GB" altLang="en-US"/>
              <a:pPr>
                <a:defRPr/>
              </a:pPr>
              <a:t>‹#›</a:t>
            </a:fld>
            <a:endParaRPr lang="en-GB" altLang="en-US"/>
          </a:p>
        </p:txBody>
      </p:sp>
    </p:spTree>
    <p:extLst>
      <p:ext uri="{BB962C8B-B14F-4D97-AF65-F5344CB8AC3E}">
        <p14:creationId xmlns:p14="http://schemas.microsoft.com/office/powerpoint/2010/main" val="4078509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AD5DE1E2-E58B-4AA1-6B7B-2E58E61CBCE7}"/>
              </a:ext>
            </a:extLst>
          </p:cNvPr>
          <p:cNvSpPr>
            <a:spLocks noGrp="1"/>
          </p:cNvSpPr>
          <p:nvPr>
            <p:ph type="dt" sz="half" idx="10"/>
          </p:nvPr>
        </p:nvSpPr>
        <p:spPr/>
        <p:txBody>
          <a:bodyPr/>
          <a:lstStyle>
            <a:lvl1pPr>
              <a:defRPr/>
            </a:lvl1pPr>
          </a:lstStyle>
          <a:p>
            <a:pPr>
              <a:defRPr/>
            </a:pPr>
            <a:fld id="{C39A2309-2D85-4954-8395-5114DA2AB53B}" type="datetimeFigureOut">
              <a:rPr lang="en-GB"/>
              <a:pPr>
                <a:defRPr/>
              </a:pPr>
              <a:t>16/02/2025</a:t>
            </a:fld>
            <a:endParaRPr lang="en-GB"/>
          </a:p>
        </p:txBody>
      </p:sp>
      <p:sp>
        <p:nvSpPr>
          <p:cNvPr id="8" name="Footer Placeholder 4">
            <a:extLst>
              <a:ext uri="{FF2B5EF4-FFF2-40B4-BE49-F238E27FC236}">
                <a16:creationId xmlns:a16="http://schemas.microsoft.com/office/drawing/2014/main" id="{7ADE3252-EEB5-7F32-A541-4A8BE255B098}"/>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13584DA8-086E-101D-BD8B-4A0C62FF88F2}"/>
              </a:ext>
            </a:extLst>
          </p:cNvPr>
          <p:cNvSpPr>
            <a:spLocks noGrp="1"/>
          </p:cNvSpPr>
          <p:nvPr>
            <p:ph type="sldNum" sz="quarter" idx="12"/>
          </p:nvPr>
        </p:nvSpPr>
        <p:spPr/>
        <p:txBody>
          <a:bodyPr/>
          <a:lstStyle>
            <a:lvl1pPr>
              <a:defRPr/>
            </a:lvl1pPr>
          </a:lstStyle>
          <a:p>
            <a:pPr>
              <a:defRPr/>
            </a:pPr>
            <a:fld id="{DA978F1A-0F45-40AA-9698-2737BD8CFDB2}" type="slidenum">
              <a:rPr lang="en-GB" altLang="en-US"/>
              <a:pPr>
                <a:defRPr/>
              </a:pPr>
              <a:t>‹#›</a:t>
            </a:fld>
            <a:endParaRPr lang="en-GB" altLang="en-US"/>
          </a:p>
        </p:txBody>
      </p:sp>
    </p:spTree>
    <p:extLst>
      <p:ext uri="{BB962C8B-B14F-4D97-AF65-F5344CB8AC3E}">
        <p14:creationId xmlns:p14="http://schemas.microsoft.com/office/powerpoint/2010/main" val="2622813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988B29FB-A29C-C9C3-F4CC-B21AC59AAF30}"/>
              </a:ext>
            </a:extLst>
          </p:cNvPr>
          <p:cNvSpPr>
            <a:spLocks noGrp="1"/>
          </p:cNvSpPr>
          <p:nvPr>
            <p:ph type="dt" sz="half" idx="10"/>
          </p:nvPr>
        </p:nvSpPr>
        <p:spPr/>
        <p:txBody>
          <a:bodyPr/>
          <a:lstStyle>
            <a:lvl1pPr>
              <a:defRPr/>
            </a:lvl1pPr>
          </a:lstStyle>
          <a:p>
            <a:pPr>
              <a:defRPr/>
            </a:pPr>
            <a:fld id="{50AF4A57-4309-47D7-A53D-C5034C6839DA}" type="datetimeFigureOut">
              <a:rPr lang="en-GB"/>
              <a:pPr>
                <a:defRPr/>
              </a:pPr>
              <a:t>16/02/2025</a:t>
            </a:fld>
            <a:endParaRPr lang="en-GB"/>
          </a:p>
        </p:txBody>
      </p:sp>
      <p:sp>
        <p:nvSpPr>
          <p:cNvPr id="4" name="Footer Placeholder 4">
            <a:extLst>
              <a:ext uri="{FF2B5EF4-FFF2-40B4-BE49-F238E27FC236}">
                <a16:creationId xmlns:a16="http://schemas.microsoft.com/office/drawing/2014/main" id="{274E5C8A-2A79-30B7-2F82-0500C97465B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F84FBA6-D02C-FF32-120F-849D4B64333C}"/>
              </a:ext>
            </a:extLst>
          </p:cNvPr>
          <p:cNvSpPr>
            <a:spLocks noGrp="1"/>
          </p:cNvSpPr>
          <p:nvPr>
            <p:ph type="sldNum" sz="quarter" idx="12"/>
          </p:nvPr>
        </p:nvSpPr>
        <p:spPr/>
        <p:txBody>
          <a:bodyPr/>
          <a:lstStyle>
            <a:lvl1pPr>
              <a:defRPr/>
            </a:lvl1pPr>
          </a:lstStyle>
          <a:p>
            <a:pPr>
              <a:defRPr/>
            </a:pPr>
            <a:fld id="{1044C44E-51A9-4A36-8E0C-9B67FE9FDAE6}" type="slidenum">
              <a:rPr lang="en-GB" altLang="en-US"/>
              <a:pPr>
                <a:defRPr/>
              </a:pPr>
              <a:t>‹#›</a:t>
            </a:fld>
            <a:endParaRPr lang="en-GB" altLang="en-US"/>
          </a:p>
        </p:txBody>
      </p:sp>
    </p:spTree>
    <p:extLst>
      <p:ext uri="{BB962C8B-B14F-4D97-AF65-F5344CB8AC3E}">
        <p14:creationId xmlns:p14="http://schemas.microsoft.com/office/powerpoint/2010/main" val="2904558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1080A28-7E7A-846B-72AE-9AD9E9991961}"/>
              </a:ext>
            </a:extLst>
          </p:cNvPr>
          <p:cNvSpPr>
            <a:spLocks noGrp="1"/>
          </p:cNvSpPr>
          <p:nvPr>
            <p:ph type="dt" sz="half" idx="10"/>
          </p:nvPr>
        </p:nvSpPr>
        <p:spPr/>
        <p:txBody>
          <a:bodyPr/>
          <a:lstStyle>
            <a:lvl1pPr>
              <a:defRPr/>
            </a:lvl1pPr>
          </a:lstStyle>
          <a:p>
            <a:pPr>
              <a:defRPr/>
            </a:pPr>
            <a:fld id="{03D6454C-C341-4414-A395-9BBB633DADF1}" type="datetimeFigureOut">
              <a:rPr lang="en-GB"/>
              <a:pPr>
                <a:defRPr/>
              </a:pPr>
              <a:t>16/02/2025</a:t>
            </a:fld>
            <a:endParaRPr lang="en-GB"/>
          </a:p>
        </p:txBody>
      </p:sp>
      <p:sp>
        <p:nvSpPr>
          <p:cNvPr id="3" name="Footer Placeholder 4">
            <a:extLst>
              <a:ext uri="{FF2B5EF4-FFF2-40B4-BE49-F238E27FC236}">
                <a16:creationId xmlns:a16="http://schemas.microsoft.com/office/drawing/2014/main" id="{812694D6-5322-FD01-B24A-967B48066501}"/>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DFE23B85-9123-8C7D-BF01-2CDE8762CD75}"/>
              </a:ext>
            </a:extLst>
          </p:cNvPr>
          <p:cNvSpPr>
            <a:spLocks noGrp="1"/>
          </p:cNvSpPr>
          <p:nvPr>
            <p:ph type="sldNum" sz="quarter" idx="12"/>
          </p:nvPr>
        </p:nvSpPr>
        <p:spPr/>
        <p:txBody>
          <a:bodyPr/>
          <a:lstStyle>
            <a:lvl1pPr>
              <a:defRPr/>
            </a:lvl1pPr>
          </a:lstStyle>
          <a:p>
            <a:pPr>
              <a:defRPr/>
            </a:pPr>
            <a:fld id="{3F7C80E6-9BAA-479D-80A4-43E82819F4AD}" type="slidenum">
              <a:rPr lang="en-GB" altLang="en-US"/>
              <a:pPr>
                <a:defRPr/>
              </a:pPr>
              <a:t>‹#›</a:t>
            </a:fld>
            <a:endParaRPr lang="en-GB" altLang="en-US"/>
          </a:p>
        </p:txBody>
      </p:sp>
    </p:spTree>
    <p:extLst>
      <p:ext uri="{BB962C8B-B14F-4D97-AF65-F5344CB8AC3E}">
        <p14:creationId xmlns:p14="http://schemas.microsoft.com/office/powerpoint/2010/main" val="3720976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F888D58-0287-CFEF-25AE-0255CBAF236B}"/>
              </a:ext>
            </a:extLst>
          </p:cNvPr>
          <p:cNvSpPr>
            <a:spLocks noGrp="1"/>
          </p:cNvSpPr>
          <p:nvPr>
            <p:ph type="dt" sz="half" idx="10"/>
          </p:nvPr>
        </p:nvSpPr>
        <p:spPr/>
        <p:txBody>
          <a:bodyPr/>
          <a:lstStyle>
            <a:lvl1pPr>
              <a:defRPr/>
            </a:lvl1pPr>
          </a:lstStyle>
          <a:p>
            <a:pPr>
              <a:defRPr/>
            </a:pPr>
            <a:fld id="{F476725F-7BF3-4C9C-B606-043FDDC28595}" type="datetimeFigureOut">
              <a:rPr lang="en-GB"/>
              <a:pPr>
                <a:defRPr/>
              </a:pPr>
              <a:t>16/02/2025</a:t>
            </a:fld>
            <a:endParaRPr lang="en-GB"/>
          </a:p>
        </p:txBody>
      </p:sp>
      <p:sp>
        <p:nvSpPr>
          <p:cNvPr id="6" name="Footer Placeholder 4">
            <a:extLst>
              <a:ext uri="{FF2B5EF4-FFF2-40B4-BE49-F238E27FC236}">
                <a16:creationId xmlns:a16="http://schemas.microsoft.com/office/drawing/2014/main" id="{AA2B284B-C71A-CBEA-CC4E-3EDCD5F11832}"/>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71B90D28-D651-9F63-7C09-D06E93B92EE3}"/>
              </a:ext>
            </a:extLst>
          </p:cNvPr>
          <p:cNvSpPr>
            <a:spLocks noGrp="1"/>
          </p:cNvSpPr>
          <p:nvPr>
            <p:ph type="sldNum" sz="quarter" idx="12"/>
          </p:nvPr>
        </p:nvSpPr>
        <p:spPr/>
        <p:txBody>
          <a:bodyPr/>
          <a:lstStyle>
            <a:lvl1pPr>
              <a:defRPr/>
            </a:lvl1pPr>
          </a:lstStyle>
          <a:p>
            <a:pPr>
              <a:defRPr/>
            </a:pPr>
            <a:fld id="{2F7C8A15-89EF-445F-9051-A5153529B2D2}" type="slidenum">
              <a:rPr lang="en-GB" altLang="en-US"/>
              <a:pPr>
                <a:defRPr/>
              </a:pPr>
              <a:t>‹#›</a:t>
            </a:fld>
            <a:endParaRPr lang="en-GB" altLang="en-US"/>
          </a:p>
        </p:txBody>
      </p:sp>
    </p:spTree>
    <p:extLst>
      <p:ext uri="{BB962C8B-B14F-4D97-AF65-F5344CB8AC3E}">
        <p14:creationId xmlns:p14="http://schemas.microsoft.com/office/powerpoint/2010/main" val="3420246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1158F8E-41B2-4F26-FA8E-FCB9C493B52D}"/>
              </a:ext>
            </a:extLst>
          </p:cNvPr>
          <p:cNvSpPr>
            <a:spLocks noGrp="1"/>
          </p:cNvSpPr>
          <p:nvPr>
            <p:ph type="dt" sz="half" idx="10"/>
          </p:nvPr>
        </p:nvSpPr>
        <p:spPr/>
        <p:txBody>
          <a:bodyPr/>
          <a:lstStyle>
            <a:lvl1pPr>
              <a:defRPr/>
            </a:lvl1pPr>
          </a:lstStyle>
          <a:p>
            <a:pPr>
              <a:defRPr/>
            </a:pPr>
            <a:fld id="{336B300D-406C-4C17-96A0-CA64E291669F}" type="datetimeFigureOut">
              <a:rPr lang="en-GB"/>
              <a:pPr>
                <a:defRPr/>
              </a:pPr>
              <a:t>16/02/2025</a:t>
            </a:fld>
            <a:endParaRPr lang="en-GB"/>
          </a:p>
        </p:txBody>
      </p:sp>
      <p:sp>
        <p:nvSpPr>
          <p:cNvPr id="6" name="Footer Placeholder 4">
            <a:extLst>
              <a:ext uri="{FF2B5EF4-FFF2-40B4-BE49-F238E27FC236}">
                <a16:creationId xmlns:a16="http://schemas.microsoft.com/office/drawing/2014/main" id="{C91B4BDA-E4E6-E8AE-1433-B2A97D70D77E}"/>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BCBEC937-FFE4-6AC6-B4D5-08E08DD3B3D9}"/>
              </a:ext>
            </a:extLst>
          </p:cNvPr>
          <p:cNvSpPr>
            <a:spLocks noGrp="1"/>
          </p:cNvSpPr>
          <p:nvPr>
            <p:ph type="sldNum" sz="quarter" idx="12"/>
          </p:nvPr>
        </p:nvSpPr>
        <p:spPr/>
        <p:txBody>
          <a:bodyPr/>
          <a:lstStyle>
            <a:lvl1pPr>
              <a:defRPr/>
            </a:lvl1pPr>
          </a:lstStyle>
          <a:p>
            <a:pPr>
              <a:defRPr/>
            </a:pPr>
            <a:fld id="{781F05AB-586D-48C5-AFCF-28240D021E42}" type="slidenum">
              <a:rPr lang="en-GB" altLang="en-US"/>
              <a:pPr>
                <a:defRPr/>
              </a:pPr>
              <a:t>‹#›</a:t>
            </a:fld>
            <a:endParaRPr lang="en-GB" altLang="en-US"/>
          </a:p>
        </p:txBody>
      </p:sp>
    </p:spTree>
    <p:extLst>
      <p:ext uri="{BB962C8B-B14F-4D97-AF65-F5344CB8AC3E}">
        <p14:creationId xmlns:p14="http://schemas.microsoft.com/office/powerpoint/2010/main" val="3418987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7F64BDB-FC2C-39F2-3278-08B7F847E114}"/>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54490BD6-7576-0FCF-8081-12B3169EEB8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3712E40-DEF4-A202-2995-7D416C1F926C}"/>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2386AC43-7B9E-44D2-9792-657263F3943D}" type="datetimeFigureOut">
              <a:rPr lang="en-GB"/>
              <a:pPr>
                <a:defRPr/>
              </a:pPr>
              <a:t>16/02/2025</a:t>
            </a:fld>
            <a:endParaRPr lang="en-GB"/>
          </a:p>
        </p:txBody>
      </p:sp>
      <p:sp>
        <p:nvSpPr>
          <p:cNvPr id="5" name="Footer Placeholder 4">
            <a:extLst>
              <a:ext uri="{FF2B5EF4-FFF2-40B4-BE49-F238E27FC236}">
                <a16:creationId xmlns:a16="http://schemas.microsoft.com/office/drawing/2014/main" id="{E03C552B-8B09-96B3-17CC-C81B16F96C3F}"/>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a:extLst>
              <a:ext uri="{FF2B5EF4-FFF2-40B4-BE49-F238E27FC236}">
                <a16:creationId xmlns:a16="http://schemas.microsoft.com/office/drawing/2014/main" id="{4747A120-362A-EEAD-75AC-419BB46B1470}"/>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6057023-AD1C-492F-B2FC-A98D75119BF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customXml" Target="../ink/ink13.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43sarantatrio.gr/" TargetMode="External"/><Relationship Id="rId2" Type="http://schemas.openxmlformats.org/officeDocument/2006/relationships/hyperlink" Target="https://louiza-athens.business.site/" TargetMode="Externa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hyperlink" Target="https://www.tripadvisor.com/Restaurant_Review-g189400-d17585802-Reviews-Fita-Athens_Attica.html" TargetMode="External"/><Relationship Id="rId4" Type="http://schemas.openxmlformats.org/officeDocument/2006/relationships/hyperlink" Target="https://goo.gl/maps/2KZfJZ3qs6YTfjc48"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mailto:Emmanuelle.Wurffel@etsi.org" TargetMode="External"/><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hyperlink" Target="mailto:Jean-Luc.Freisse@etsi.org"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2.jpeg"/><Relationship Id="rId13" Type="http://schemas.openxmlformats.org/officeDocument/2006/relationships/image" Target="../media/image7.jpeg"/><Relationship Id="rId3" Type="http://schemas.openxmlformats.org/officeDocument/2006/relationships/hyperlink" Target="https://www.theacropolismuseum.gr/en" TargetMode="External"/><Relationship Id="rId7" Type="http://schemas.openxmlformats.org/officeDocument/2006/relationships/hyperlink" Target="https://www.lycabettushill.com/" TargetMode="External"/><Relationship Id="rId12" Type="http://schemas.openxmlformats.org/officeDocument/2006/relationships/image" Target="../media/image6.jpeg"/><Relationship Id="rId2" Type="http://schemas.openxmlformats.org/officeDocument/2006/relationships/hyperlink" Target="https://hhticket.gr/tap_b2c_new/english/tap.exe?PM=P1P&amp;place=000000002" TargetMode="External"/><Relationship Id="rId1" Type="http://schemas.openxmlformats.org/officeDocument/2006/relationships/slideLayout" Target="../slideLayouts/slideLayout2.xml"/><Relationship Id="rId6" Type="http://schemas.openxmlformats.org/officeDocument/2006/relationships/hyperlink" Target="https://hhticket.gr/tap_b2c_new/english/tap.exe?PM=P1P&amp;place=000000004" TargetMode="External"/><Relationship Id="rId11" Type="http://schemas.openxmlformats.org/officeDocument/2006/relationships/image" Target="../media/image5.jpeg"/><Relationship Id="rId5" Type="http://schemas.openxmlformats.org/officeDocument/2006/relationships/hyperlink" Target="https://www.panathenaicstadium.gr/en/home/" TargetMode="External"/><Relationship Id="rId10" Type="http://schemas.openxmlformats.org/officeDocument/2006/relationships/image" Target="../media/image4.jpeg"/><Relationship Id="rId4" Type="http://schemas.openxmlformats.org/officeDocument/2006/relationships/hyperlink" Target="https://www.namuseum.gr/en/" TargetMode="External"/><Relationship Id="rId9" Type="http://schemas.openxmlformats.org/officeDocument/2006/relationships/image" Target="../media/image3.jpeg"/></Relationships>
</file>

<file path=ppt/slides/_rels/slide3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Layout" Target="../diagrams/layout1.xml"/><Relationship Id="rId7" Type="http://schemas.openxmlformats.org/officeDocument/2006/relationships/image" Target="../media/image13.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3" Type="http://schemas.openxmlformats.org/officeDocument/2006/relationships/hyperlink" Target="mailto:contact@eurofriends3.org" TargetMode="External"/><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hyperlink" Target="https://www.stasy.gr/en/timetables/ma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ustomXml" Target="../ink/ink6.xml"/><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19.png"/><Relationship Id="rId2" Type="http://schemas.openxmlformats.org/officeDocument/2006/relationships/image" Target="../media/image9.jpeg"/><Relationship Id="rId16" Type="http://schemas.openxmlformats.org/officeDocument/2006/relationships/image" Target="../media/image21.png"/><Relationship Id="rId1" Type="http://schemas.openxmlformats.org/officeDocument/2006/relationships/slideLayout" Target="../slideLayouts/slideLayout6.xml"/><Relationship Id="rId6" Type="http://schemas.openxmlformats.org/officeDocument/2006/relationships/image" Target="../media/image16.png"/><Relationship Id="rId11" Type="http://schemas.openxmlformats.org/officeDocument/2006/relationships/customXml" Target="../ink/ink5.xml"/><Relationship Id="rId5" Type="http://schemas.openxmlformats.org/officeDocument/2006/relationships/customXml" Target="../ink/ink2.xml"/><Relationship Id="rId15" Type="http://schemas.openxmlformats.org/officeDocument/2006/relationships/customXml" Target="../ink/ink7.xml"/><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customXml" Target="../ink/ink4.xml"/><Relationship Id="rId1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hyperlink" Target="https://maps.app.goo.gl/SniYB1cmR6dcn5XJA" TargetMode="External"/><Relationship Id="rId13" Type="http://schemas.openxmlformats.org/officeDocument/2006/relationships/hyperlink" Target="https://maps.app.goo.gl/buEaSndKCHhcEdjq8" TargetMode="External"/><Relationship Id="rId18" Type="http://schemas.openxmlformats.org/officeDocument/2006/relationships/hyperlink" Target="https://maps.app.goo.gl/3xqp6SnEEB5Rfi4Z8" TargetMode="External"/><Relationship Id="rId26" Type="http://schemas.openxmlformats.org/officeDocument/2006/relationships/hyperlink" Target="https://maps.app.goo.gl/rKFAAaaynrzhMcVJ7" TargetMode="External"/><Relationship Id="rId3" Type="http://schemas.openxmlformats.org/officeDocument/2006/relationships/hyperlink" Target="https://maps.app.goo.gl/6nrS6XtiadububVa6" TargetMode="External"/><Relationship Id="rId21" Type="http://schemas.openxmlformats.org/officeDocument/2006/relationships/hyperlink" Target="https://maps.app.goo.gl/Cmz4uoS4uTEVMVhu6" TargetMode="External"/><Relationship Id="rId7" Type="http://schemas.openxmlformats.org/officeDocument/2006/relationships/hyperlink" Target="https://maps.app.goo.gl/4cbwkDMezV2ooWpy8" TargetMode="External"/><Relationship Id="rId12" Type="http://schemas.openxmlformats.org/officeDocument/2006/relationships/hyperlink" Target="https://maps.app.goo.gl/3328FKWPhuXodDGC8" TargetMode="External"/><Relationship Id="rId17" Type="http://schemas.openxmlformats.org/officeDocument/2006/relationships/hyperlink" Target="https://maps.app.goo.gl/ejE6cCnWxg3J8kWd8" TargetMode="External"/><Relationship Id="rId25" Type="http://schemas.openxmlformats.org/officeDocument/2006/relationships/hyperlink" Target="https://maps.app.goo.gl/MXUapziJ2yD4D6V17" TargetMode="External"/><Relationship Id="rId2" Type="http://schemas.openxmlformats.org/officeDocument/2006/relationships/hyperlink" Target="https://maps.app.goo.gl/yGNEgzv6wq7cva3e6" TargetMode="External"/><Relationship Id="rId16" Type="http://schemas.openxmlformats.org/officeDocument/2006/relationships/hyperlink" Target="https://maps.app.goo.gl/uTZCcDwn6uYVdG7w9" TargetMode="External"/><Relationship Id="rId20" Type="http://schemas.openxmlformats.org/officeDocument/2006/relationships/hyperlink" Target="https://maps.app.goo.gl/5ouqEBwNx1SAtq6e6" TargetMode="External"/><Relationship Id="rId29" Type="http://schemas.openxmlformats.org/officeDocument/2006/relationships/hyperlink" Target="https://maps.app.goo.gl/1VjCctCF3sshZC1w6" TargetMode="External"/><Relationship Id="rId1" Type="http://schemas.openxmlformats.org/officeDocument/2006/relationships/slideLayout" Target="../slideLayouts/slideLayout2.xml"/><Relationship Id="rId6" Type="http://schemas.openxmlformats.org/officeDocument/2006/relationships/hyperlink" Target="https://maps.app.goo.gl/6X1tF256jVi5biKc8" TargetMode="External"/><Relationship Id="rId11" Type="http://schemas.openxmlformats.org/officeDocument/2006/relationships/hyperlink" Target="https://maps.app.goo.gl/3hjuPfyKcGBz1r85A" TargetMode="External"/><Relationship Id="rId24" Type="http://schemas.openxmlformats.org/officeDocument/2006/relationships/hyperlink" Target="https://maps.app.goo.gl/3gjaoZhRYGAPykGF6" TargetMode="External"/><Relationship Id="rId5" Type="http://schemas.openxmlformats.org/officeDocument/2006/relationships/hyperlink" Target="https://maps.app.goo.gl/oWLXYxziDBVXVj5n8" TargetMode="External"/><Relationship Id="rId15" Type="http://schemas.openxmlformats.org/officeDocument/2006/relationships/hyperlink" Target="https://maps.app.goo.gl/C13b4qbXuDw35Spe6" TargetMode="External"/><Relationship Id="rId23" Type="http://schemas.openxmlformats.org/officeDocument/2006/relationships/hyperlink" Target="https://maps.app.goo.gl/VzajB3khjDwpX8Uw7" TargetMode="External"/><Relationship Id="rId28" Type="http://schemas.openxmlformats.org/officeDocument/2006/relationships/hyperlink" Target="https://maps.app.goo.gl/36fj2xecrXQ7b8Mq8" TargetMode="External"/><Relationship Id="rId10" Type="http://schemas.openxmlformats.org/officeDocument/2006/relationships/hyperlink" Target="https://maps.app.goo.gl/1frmJ9cEoYJfwwy6A" TargetMode="External"/><Relationship Id="rId19" Type="http://schemas.openxmlformats.org/officeDocument/2006/relationships/hyperlink" Target="https://maps.app.goo.gl/M2ofvNmSPstNjzo47" TargetMode="External"/><Relationship Id="rId4" Type="http://schemas.openxmlformats.org/officeDocument/2006/relationships/hyperlink" Target="https://maps.app.goo.gl/V3VNnfS3aSvmwwn18" TargetMode="External"/><Relationship Id="rId9" Type="http://schemas.openxmlformats.org/officeDocument/2006/relationships/hyperlink" Target="https://maps.app.goo.gl/v2zoaafr8NQYvtH99" TargetMode="External"/><Relationship Id="rId14" Type="http://schemas.openxmlformats.org/officeDocument/2006/relationships/hyperlink" Target="https://maps.app.goo.gl/GakWqeNJmiMjDv8YA" TargetMode="External"/><Relationship Id="rId22" Type="http://schemas.openxmlformats.org/officeDocument/2006/relationships/hyperlink" Target="https://maps.app.goo.gl/cSKqWa3qwoxyEz8P8" TargetMode="External"/><Relationship Id="rId27" Type="http://schemas.openxmlformats.org/officeDocument/2006/relationships/hyperlink" Target="https://maps.app.goo.gl/rSCfoxiwyRTpHhUz9"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customXml" Target="../ink/ink8.xml"/><Relationship Id="rId7" Type="http://schemas.openxmlformats.org/officeDocument/2006/relationships/customXml" Target="../ink/ink10.xml"/><Relationship Id="rId12" Type="http://schemas.openxmlformats.org/officeDocument/2006/relationships/image" Target="../media/image29.png"/><Relationship Id="rId2" Type="http://schemas.openxmlformats.org/officeDocument/2006/relationships/image" Target="../media/image11.png"/><Relationship Id="rId1" Type="http://schemas.openxmlformats.org/officeDocument/2006/relationships/slideLayout" Target="../slideLayouts/slideLayout6.xml"/><Relationship Id="rId6" Type="http://schemas.openxmlformats.org/officeDocument/2006/relationships/image" Target="../media/image26.png"/><Relationship Id="rId11" Type="http://schemas.openxmlformats.org/officeDocument/2006/relationships/customXml" Target="../ink/ink12.xml"/><Relationship Id="rId5" Type="http://schemas.openxmlformats.org/officeDocument/2006/relationships/customXml" Target="../ink/ink9.xml"/><Relationship Id="rId10" Type="http://schemas.openxmlformats.org/officeDocument/2006/relationships/image" Target="../media/image28.png"/><Relationship Id="rId4" Type="http://schemas.openxmlformats.org/officeDocument/2006/relationships/image" Target="../media/image25.png"/><Relationship Id="rId9" Type="http://schemas.openxmlformats.org/officeDocument/2006/relationships/customXml" Target="../ink/ink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CF02F-8326-3522-91CA-03D3B1F99039}"/>
              </a:ext>
            </a:extLst>
          </p:cNvPr>
          <p:cNvSpPr>
            <a:spLocks noGrp="1"/>
          </p:cNvSpPr>
          <p:nvPr>
            <p:ph type="title"/>
          </p:nvPr>
        </p:nvSpPr>
        <p:spPr>
          <a:xfrm>
            <a:off x="457200" y="44624"/>
            <a:ext cx="8229600" cy="576064"/>
          </a:xfrm>
        </p:spPr>
        <p:txBody>
          <a:bodyPr/>
          <a:lstStyle/>
          <a:p>
            <a:r>
              <a:rPr lang="en-US" dirty="0">
                <a:solidFill>
                  <a:srgbClr val="FF00FF"/>
                </a:solidFill>
              </a:rPr>
              <a:t>Welcome to Athens</a:t>
            </a:r>
          </a:p>
        </p:txBody>
      </p:sp>
      <p:pic>
        <p:nvPicPr>
          <p:cNvPr id="52226" name="Picture 2" descr="The Top Athens Landmarks Worth Discovering | H Hotels Collection">
            <a:extLst>
              <a:ext uri="{FF2B5EF4-FFF2-40B4-BE49-F238E27FC236}">
                <a16:creationId xmlns:a16="http://schemas.microsoft.com/office/drawing/2014/main" id="{D0CFD7DF-D0AC-B281-1327-04F5968F81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53818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9B90E-FD1C-0976-EF71-CE8735C2EF3B}"/>
              </a:ext>
            </a:extLst>
          </p:cNvPr>
          <p:cNvSpPr>
            <a:spLocks noGrp="1"/>
          </p:cNvSpPr>
          <p:nvPr>
            <p:ph type="ctrTitle"/>
          </p:nvPr>
        </p:nvSpPr>
        <p:spPr>
          <a:xfrm>
            <a:off x="674688" y="2603500"/>
            <a:ext cx="7772400" cy="5545138"/>
          </a:xfrm>
        </p:spPr>
        <p:txBody>
          <a:bodyPr rtlCol="0">
            <a:normAutofit/>
          </a:bodyPr>
          <a:lstStyle/>
          <a:p>
            <a:pPr eaLnBrk="1" fontAlgn="auto" hangingPunct="1">
              <a:spcAft>
                <a:spcPts val="0"/>
              </a:spcAft>
              <a:defRPr/>
            </a:pPr>
            <a:br>
              <a:rPr lang="en-US" sz="2800" b="1" dirty="0"/>
            </a:br>
            <a:br>
              <a:rPr lang="en-US" sz="2800" b="1" dirty="0"/>
            </a:br>
            <a:br>
              <a:rPr lang="en-US" sz="2800" b="1" dirty="0"/>
            </a:br>
            <a:br>
              <a:rPr lang="en-US" sz="2800" b="1" dirty="0"/>
            </a:br>
            <a:br>
              <a:rPr lang="en-US" sz="2000" dirty="0"/>
            </a:br>
            <a:br>
              <a:rPr lang="en-US" sz="2000" dirty="0"/>
            </a:br>
            <a:br>
              <a:rPr lang="en-US" sz="2000" dirty="0"/>
            </a:br>
            <a:br>
              <a:rPr lang="en-US" sz="2000" dirty="0"/>
            </a:br>
            <a:br>
              <a:rPr lang="en-US" sz="2000" dirty="0"/>
            </a:br>
            <a:br>
              <a:rPr lang="en-US" sz="2000" dirty="0"/>
            </a:br>
            <a:br>
              <a:rPr lang="en-US" sz="2000" dirty="0"/>
            </a:br>
            <a:br>
              <a:rPr lang="en-GB" sz="2200" b="1" dirty="0"/>
            </a:br>
            <a:endParaRPr lang="en-GB" sz="1600" dirty="0">
              <a:latin typeface="+mn-lt"/>
            </a:endParaRPr>
          </a:p>
        </p:txBody>
      </p:sp>
      <p:pic>
        <p:nvPicPr>
          <p:cNvPr id="3" name="Picture 2" descr="A group of people in a large room">
            <a:extLst>
              <a:ext uri="{FF2B5EF4-FFF2-40B4-BE49-F238E27FC236}">
                <a16:creationId xmlns:a16="http://schemas.microsoft.com/office/drawing/2014/main" id="{26EEE657-4F25-35CD-2969-67F1F5648852}"/>
              </a:ext>
            </a:extLst>
          </p:cNvPr>
          <p:cNvPicPr>
            <a:picLocks noChangeAspect="1"/>
          </p:cNvPicPr>
          <p:nvPr/>
        </p:nvPicPr>
        <p:blipFill rotWithShape="1">
          <a:blip r:embed="rId2"/>
          <a:srcRect r="3072" b="1"/>
          <a:stretch/>
        </p:blipFill>
        <p:spPr>
          <a:xfrm>
            <a:off x="20" y="0"/>
            <a:ext cx="9143980" cy="2782951"/>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4" name="Title 1">
            <a:extLst>
              <a:ext uri="{FF2B5EF4-FFF2-40B4-BE49-F238E27FC236}">
                <a16:creationId xmlns:a16="http://schemas.microsoft.com/office/drawing/2014/main" id="{F113351E-096B-6E92-5288-538D7B883DA0}"/>
              </a:ext>
            </a:extLst>
          </p:cNvPr>
          <p:cNvSpPr txBox="1">
            <a:spLocks/>
          </p:cNvSpPr>
          <p:nvPr/>
        </p:nvSpPr>
        <p:spPr bwMode="auto">
          <a:xfrm>
            <a:off x="1258888" y="3429000"/>
            <a:ext cx="7199312" cy="2447925"/>
          </a:xfrm>
          <a:prstGeom prst="rect">
            <a:avLst/>
          </a:prstGeom>
          <a:noFill/>
          <a:ln>
            <a:noFill/>
          </a:ln>
        </p:spPr>
        <p:txBody>
          <a:bodyPr anchor="ctr">
            <a:normAutofit fontScale="92500" lnSpcReduction="20000"/>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altLang="en-US" sz="4800" b="1" dirty="0">
                <a:solidFill>
                  <a:srgbClr val="FF00FF"/>
                </a:solidFill>
                <a:cs typeface="Calibri" panose="020F0502020204030204" pitchFamily="34" charset="0"/>
              </a:rPr>
              <a:t>The guide for a smooth</a:t>
            </a:r>
            <a:br>
              <a:rPr lang="en-US" altLang="en-US" sz="4800" b="1" dirty="0">
                <a:solidFill>
                  <a:srgbClr val="FF00FF"/>
                </a:solidFill>
                <a:cs typeface="Calibri" panose="020F0502020204030204" pitchFamily="34" charset="0"/>
              </a:rPr>
            </a:br>
            <a:r>
              <a:rPr lang="en-US" altLang="en-US" sz="4800" b="1" dirty="0">
                <a:solidFill>
                  <a:srgbClr val="FF00FF"/>
                </a:solidFill>
                <a:cs typeface="Calibri" panose="020F0502020204030204" pitchFamily="34" charset="0"/>
              </a:rPr>
              <a:t>3GPP RAN WGs </a:t>
            </a:r>
          </a:p>
          <a:p>
            <a:pPr eaLnBrk="1" hangingPunct="1">
              <a:defRPr/>
            </a:pPr>
            <a:r>
              <a:rPr lang="en-US" altLang="en-US" sz="4800" b="1" dirty="0">
                <a:solidFill>
                  <a:srgbClr val="FF00FF"/>
                </a:solidFill>
                <a:cs typeface="Calibri" panose="020F0502020204030204" pitchFamily="34" charset="0"/>
              </a:rPr>
              <a:t>17-21 February 2025</a:t>
            </a:r>
          </a:p>
          <a:p>
            <a:pPr eaLnBrk="1" hangingPunct="1">
              <a:defRPr/>
            </a:pPr>
            <a:r>
              <a:rPr lang="en-US" altLang="en-US" sz="4800" b="1" dirty="0">
                <a:solidFill>
                  <a:srgbClr val="FF00FF"/>
                </a:solidFill>
                <a:cs typeface="Calibri" panose="020F0502020204030204" pitchFamily="34" charset="0"/>
              </a:rPr>
              <a:t> in Intercontinental Athens</a:t>
            </a:r>
          </a:p>
        </p:txBody>
      </p:sp>
      <p:sp>
        <p:nvSpPr>
          <p:cNvPr id="3077" name="TextBox 5">
            <a:extLst>
              <a:ext uri="{FF2B5EF4-FFF2-40B4-BE49-F238E27FC236}">
                <a16:creationId xmlns:a16="http://schemas.microsoft.com/office/drawing/2014/main" id="{329AD010-498C-9B67-15D7-482B80B1A9F3}"/>
              </a:ext>
            </a:extLst>
          </p:cNvPr>
          <p:cNvSpPr txBox="1">
            <a:spLocks noChangeArrowheads="1"/>
          </p:cNvSpPr>
          <p:nvPr/>
        </p:nvSpPr>
        <p:spPr bwMode="auto">
          <a:xfrm>
            <a:off x="4248150" y="6397625"/>
            <a:ext cx="487838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100">
                <a:solidFill>
                  <a:schemeClr val="accent1"/>
                </a:solidFill>
                <a:latin typeface="Arial" panose="020B0604020202020204" pitchFamily="34" charset="0"/>
              </a:rPr>
              <a:t>Emmanuelle.Wurffel@etsi.org</a:t>
            </a:r>
          </a:p>
          <a:p>
            <a:pPr eaLnBrk="1" hangingPunct="1">
              <a:spcBef>
                <a:spcPct val="0"/>
              </a:spcBef>
              <a:buFontTx/>
              <a:buNone/>
            </a:pPr>
            <a:endParaRPr lang="en-US" altLang="en-US" sz="1800">
              <a:latin typeface="Arial" panose="020B0604020202020204" pitchFamily="34" charset="0"/>
            </a:endParaRPr>
          </a:p>
        </p:txBody>
      </p:sp>
      <p:pic>
        <p:nvPicPr>
          <p:cNvPr id="3078" name="Picture 3" descr="A green circle with black text and a silver ribbon&#10;&#10;Description automatically generated">
            <a:extLst>
              <a:ext uri="{FF2B5EF4-FFF2-40B4-BE49-F238E27FC236}">
                <a16:creationId xmlns:a16="http://schemas.microsoft.com/office/drawing/2014/main" id="{24226F19-3DC9-89A8-286D-309A8AD835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2132013"/>
            <a:ext cx="2047875"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4">
            <a:extLst>
              <a:ext uri="{FF2B5EF4-FFF2-40B4-BE49-F238E27FC236}">
                <a16:creationId xmlns:a16="http://schemas.microsoft.com/office/drawing/2014/main" id="{E582D3BF-C74C-F6EA-C09F-6F7D090748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788" y="2690813"/>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588C4B32-2246-2B37-1BC0-F76300F3EC0E}"/>
              </a:ext>
            </a:extLst>
          </p:cNvPr>
          <p:cNvSpPr>
            <a:spLocks noGrp="1"/>
          </p:cNvSpPr>
          <p:nvPr>
            <p:ph type="ctrTitle"/>
          </p:nvPr>
        </p:nvSpPr>
        <p:spPr>
          <a:xfrm>
            <a:off x="900113" y="128588"/>
            <a:ext cx="7772400" cy="1223962"/>
          </a:xfrm>
        </p:spPr>
        <p:txBody>
          <a:bodyPr/>
          <a:lstStyle/>
          <a:p>
            <a:pPr eaLnBrk="1" hangingPunct="1"/>
            <a:r>
              <a:rPr lang="en-GB" altLang="en-US">
                <a:solidFill>
                  <a:srgbClr val="FF00FF"/>
                </a:solidFill>
              </a:rPr>
              <a:t>Outline</a:t>
            </a:r>
          </a:p>
        </p:txBody>
      </p:sp>
      <p:sp>
        <p:nvSpPr>
          <p:cNvPr id="4099" name="TextBox 3">
            <a:extLst>
              <a:ext uri="{FF2B5EF4-FFF2-40B4-BE49-F238E27FC236}">
                <a16:creationId xmlns:a16="http://schemas.microsoft.com/office/drawing/2014/main" id="{41DF0FB3-DC06-0AF3-13C6-BF11F792363E}"/>
              </a:ext>
            </a:extLst>
          </p:cNvPr>
          <p:cNvSpPr txBox="1">
            <a:spLocks noChangeArrowheads="1"/>
          </p:cNvSpPr>
          <p:nvPr/>
        </p:nvSpPr>
        <p:spPr bwMode="auto">
          <a:xfrm>
            <a:off x="684213" y="1484313"/>
            <a:ext cx="7988300" cy="43148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indent="-457200">
              <a:buFont typeface="Wingdings" panose="05000000000000000000" pitchFamily="2" charset="2"/>
              <a:buChar char="ü"/>
              <a:defRPr/>
            </a:pPr>
            <a:endParaRPr lang="en-US" altLang="en-US" sz="2800" dirty="0"/>
          </a:p>
          <a:p>
            <a:pPr marL="457200" indent="-457200">
              <a:buFont typeface="Wingdings" panose="05000000000000000000" pitchFamily="2" charset="2"/>
              <a:buChar char="ü"/>
              <a:defRPr/>
            </a:pPr>
            <a:r>
              <a:rPr lang="en-US" altLang="en-US" sz="2800" b="1" dirty="0"/>
              <a:t>ETSI</a:t>
            </a:r>
            <a:r>
              <a:rPr lang="en-US" altLang="en-US" sz="2800" dirty="0"/>
              <a:t> is happy to welcome you in Athens. </a:t>
            </a:r>
          </a:p>
          <a:p>
            <a:pPr marL="457200" indent="-457200">
              <a:buFont typeface="Wingdings" panose="05000000000000000000" pitchFamily="2" charset="2"/>
              <a:buChar char="ü"/>
              <a:defRPr/>
            </a:pPr>
            <a:r>
              <a:rPr lang="en-US" altLang="en-US" sz="2800" dirty="0"/>
              <a:t>The goal of this guide is to describe the architecture of this event: 3GPP RANWGs will take place in one place. Let’s zoom on the logistic to make your daily life in Athens much easier. </a:t>
            </a:r>
          </a:p>
          <a:p>
            <a:pPr marL="457200" indent="-457200">
              <a:buFont typeface="Wingdings" panose="05000000000000000000" pitchFamily="2" charset="2"/>
              <a:buChar char="ü"/>
              <a:defRPr/>
            </a:pPr>
            <a:r>
              <a:rPr lang="en-US" altLang="en-US" sz="2800" dirty="0"/>
              <a:t>This guide is dedicated to the 3GPP Delegates, Chairs</a:t>
            </a:r>
          </a:p>
          <a:p>
            <a:pPr>
              <a:buFont typeface="Arial" panose="020B0604020202020204" pitchFamily="34" charset="0"/>
              <a:buNone/>
              <a:defRPr/>
            </a:pPr>
            <a:endParaRPr lang="en-US" altLang="en-US" sz="2800" dirty="0"/>
          </a:p>
        </p:txBody>
      </p:sp>
      <p:sp>
        <p:nvSpPr>
          <p:cNvPr id="4100" name="Rectangle 5">
            <a:extLst>
              <a:ext uri="{FF2B5EF4-FFF2-40B4-BE49-F238E27FC236}">
                <a16:creationId xmlns:a16="http://schemas.microsoft.com/office/drawing/2014/main" id="{99B5D6BD-AD32-0547-8CFA-A6D902DA0F54}"/>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4101" name="Picture 4">
            <a:extLst>
              <a:ext uri="{FF2B5EF4-FFF2-40B4-BE49-F238E27FC236}">
                <a16:creationId xmlns:a16="http://schemas.microsoft.com/office/drawing/2014/main" id="{4209D9BB-D50E-E038-7A80-249864868D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8CBA8A52-D038-C0EE-9A5C-CAB96F369001}"/>
              </a:ext>
            </a:extLst>
          </p:cNvPr>
          <p:cNvSpPr>
            <a:spLocks noGrp="1"/>
          </p:cNvSpPr>
          <p:nvPr>
            <p:ph type="ctrTitle"/>
          </p:nvPr>
        </p:nvSpPr>
        <p:spPr>
          <a:xfrm>
            <a:off x="900113" y="128588"/>
            <a:ext cx="7772400" cy="1223962"/>
          </a:xfrm>
        </p:spPr>
        <p:txBody>
          <a:bodyPr/>
          <a:lstStyle/>
          <a:p>
            <a:pPr eaLnBrk="1" hangingPunct="1"/>
            <a:br>
              <a:rPr lang="en-GB" altLang="en-US">
                <a:solidFill>
                  <a:srgbClr val="FF00FF"/>
                </a:solidFill>
              </a:rPr>
            </a:br>
            <a:br>
              <a:rPr lang="en-GB" altLang="en-US">
                <a:solidFill>
                  <a:srgbClr val="FF00FF"/>
                </a:solidFill>
              </a:rPr>
            </a:br>
            <a:br>
              <a:rPr lang="en-GB" altLang="en-US">
                <a:solidFill>
                  <a:srgbClr val="FF00FF"/>
                </a:solidFill>
              </a:rPr>
            </a:br>
            <a:r>
              <a:rPr lang="en-GB" altLang="en-US">
                <a:solidFill>
                  <a:srgbClr val="FF00FF"/>
                </a:solidFill>
              </a:rPr>
              <a:t>Medical assistance on-site during 3GPP meetings in Athens</a:t>
            </a:r>
          </a:p>
        </p:txBody>
      </p:sp>
      <p:sp>
        <p:nvSpPr>
          <p:cNvPr id="5123" name="TextBox 3">
            <a:extLst>
              <a:ext uri="{FF2B5EF4-FFF2-40B4-BE49-F238E27FC236}">
                <a16:creationId xmlns:a16="http://schemas.microsoft.com/office/drawing/2014/main" id="{B54AB769-1D75-3D2B-D14C-2F57CC171BFB}"/>
              </a:ext>
            </a:extLst>
          </p:cNvPr>
          <p:cNvSpPr txBox="1">
            <a:spLocks noChangeArrowheads="1"/>
          </p:cNvSpPr>
          <p:nvPr/>
        </p:nvSpPr>
        <p:spPr bwMode="auto">
          <a:xfrm>
            <a:off x="684213" y="2528888"/>
            <a:ext cx="7988300"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 typeface="Wingdings" panose="05000000000000000000" pitchFamily="2" charset="2"/>
              <a:buChar char="ü"/>
            </a:pPr>
            <a:endParaRPr lang="en-GB" altLang="en-US" sz="2400"/>
          </a:p>
          <a:p>
            <a:pPr>
              <a:buFont typeface="Wingdings" panose="05000000000000000000" pitchFamily="2" charset="2"/>
              <a:buChar char="ü"/>
            </a:pPr>
            <a:r>
              <a:rPr lang="en-GB" altLang="en-US" sz="2400"/>
              <a:t>In some emergency situations, every minute counts.</a:t>
            </a:r>
          </a:p>
          <a:p>
            <a:pPr>
              <a:buFont typeface="Wingdings" panose="05000000000000000000" pitchFamily="2" charset="2"/>
              <a:buChar char="ü"/>
            </a:pPr>
            <a:endParaRPr lang="en-GB" altLang="en-US" sz="2400"/>
          </a:p>
          <a:p>
            <a:pPr>
              <a:buFont typeface="Wingdings" panose="05000000000000000000" pitchFamily="2" charset="2"/>
              <a:buChar char="ü"/>
            </a:pPr>
            <a:r>
              <a:rPr lang="en-GB" altLang="en-US" sz="2400"/>
              <a:t>Therefore, there will a medical team and ambulance dedicated to 3GPP </a:t>
            </a:r>
          </a:p>
        </p:txBody>
      </p:sp>
      <p:sp>
        <p:nvSpPr>
          <p:cNvPr id="5124" name="Rectangle 5">
            <a:extLst>
              <a:ext uri="{FF2B5EF4-FFF2-40B4-BE49-F238E27FC236}">
                <a16:creationId xmlns:a16="http://schemas.microsoft.com/office/drawing/2014/main" id="{B901E3FB-DEB1-8944-9606-B259E22EADBC}"/>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5125" name="Picture 4">
            <a:extLst>
              <a:ext uri="{FF2B5EF4-FFF2-40B4-BE49-F238E27FC236}">
                <a16:creationId xmlns:a16="http://schemas.microsoft.com/office/drawing/2014/main" id="{764BCAE0-E58E-20BA-578B-5B2C1A83B5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0B247FF9-682E-48A3-1E21-3C86782207A0}"/>
              </a:ext>
            </a:extLst>
          </p:cNvPr>
          <p:cNvSpPr>
            <a:spLocks noGrp="1"/>
          </p:cNvSpPr>
          <p:nvPr>
            <p:ph type="ctrTitle"/>
          </p:nvPr>
        </p:nvSpPr>
        <p:spPr>
          <a:xfrm>
            <a:off x="900113" y="128588"/>
            <a:ext cx="7772400" cy="1223962"/>
          </a:xfrm>
        </p:spPr>
        <p:txBody>
          <a:bodyPr/>
          <a:lstStyle/>
          <a:p>
            <a:pPr eaLnBrk="1" hangingPunct="1"/>
            <a:br>
              <a:rPr lang="en-GB" altLang="en-US">
                <a:solidFill>
                  <a:srgbClr val="FF00FF"/>
                </a:solidFill>
              </a:rPr>
            </a:br>
            <a:br>
              <a:rPr lang="en-GB" altLang="en-US">
                <a:solidFill>
                  <a:srgbClr val="FF00FF"/>
                </a:solidFill>
              </a:rPr>
            </a:br>
            <a:r>
              <a:rPr lang="en-GB" altLang="en-US">
                <a:solidFill>
                  <a:srgbClr val="FF00FF"/>
                </a:solidFill>
              </a:rPr>
              <a:t>Medical assistance (details)</a:t>
            </a:r>
          </a:p>
        </p:txBody>
      </p:sp>
      <p:sp>
        <p:nvSpPr>
          <p:cNvPr id="4099" name="TextBox 3">
            <a:extLst>
              <a:ext uri="{FF2B5EF4-FFF2-40B4-BE49-F238E27FC236}">
                <a16:creationId xmlns:a16="http://schemas.microsoft.com/office/drawing/2014/main" id="{37958301-0F85-FB22-CB64-51E60F913ECC}"/>
              </a:ext>
            </a:extLst>
          </p:cNvPr>
          <p:cNvSpPr txBox="1">
            <a:spLocks noChangeArrowheads="1"/>
          </p:cNvSpPr>
          <p:nvPr/>
        </p:nvSpPr>
        <p:spPr bwMode="auto">
          <a:xfrm>
            <a:off x="179512" y="1698591"/>
            <a:ext cx="8784976" cy="1791260"/>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indent="-457200">
              <a:buFont typeface="Wingdings" panose="05000000000000000000" pitchFamily="2" charset="2"/>
              <a:buChar char="ü"/>
              <a:defRPr/>
            </a:pPr>
            <a:r>
              <a:rPr lang="en-GB" sz="2400" dirty="0"/>
              <a:t>In case of emergency dial </a:t>
            </a:r>
            <a:r>
              <a:rPr lang="en-GB" sz="2400" dirty="0">
                <a:highlight>
                  <a:srgbClr val="FFFF00"/>
                </a:highlight>
              </a:rPr>
              <a:t>112 or +306972622339</a:t>
            </a:r>
          </a:p>
          <a:p>
            <a:pPr marL="457200" indent="-457200">
              <a:buFont typeface="Wingdings" panose="05000000000000000000" pitchFamily="2" charset="2"/>
              <a:buChar char="ü"/>
              <a:defRPr/>
            </a:pPr>
            <a:r>
              <a:rPr lang="en-GB" sz="2400" dirty="0"/>
              <a:t>The dedicated medical team to 3GPP will be available from 08:00am to 20:00 (except on Friday PM 17:00)</a:t>
            </a:r>
          </a:p>
          <a:p>
            <a:pPr>
              <a:buFont typeface="Arial" panose="020B0604020202020204" pitchFamily="34" charset="0"/>
              <a:buNone/>
              <a:defRPr/>
            </a:pPr>
            <a:endParaRPr lang="en-US" altLang="en-US" sz="2800" dirty="0"/>
          </a:p>
        </p:txBody>
      </p:sp>
      <p:sp>
        <p:nvSpPr>
          <p:cNvPr id="7172" name="Rectangle 5">
            <a:extLst>
              <a:ext uri="{FF2B5EF4-FFF2-40B4-BE49-F238E27FC236}">
                <a16:creationId xmlns:a16="http://schemas.microsoft.com/office/drawing/2014/main" id="{EF0D015B-925F-17DF-3916-3A40A5D83392}"/>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7173" name="Picture 4">
            <a:extLst>
              <a:ext uri="{FF2B5EF4-FFF2-40B4-BE49-F238E27FC236}">
                <a16:creationId xmlns:a16="http://schemas.microsoft.com/office/drawing/2014/main" id="{C6C9ACF7-06EC-FC4F-BB8F-DB6A85EEEE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Placeholder 5" descr="Propositions badge.png">
            <a:extLst>
              <a:ext uri="{FF2B5EF4-FFF2-40B4-BE49-F238E27FC236}">
                <a16:creationId xmlns:a16="http://schemas.microsoft.com/office/drawing/2014/main" id="{AF792BC0-353F-AAB9-C836-FD7E5A5F7AC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3298825"/>
            <a:ext cx="4032250" cy="334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FA046BC7-5156-47F5-7555-FA3983BCDF0C}"/>
              </a:ext>
            </a:extLst>
          </p:cNvPr>
          <p:cNvSpPr>
            <a:spLocks noGrp="1"/>
          </p:cNvSpPr>
          <p:nvPr>
            <p:ph type="ctrTitle"/>
          </p:nvPr>
        </p:nvSpPr>
        <p:spPr>
          <a:xfrm>
            <a:off x="900113" y="128588"/>
            <a:ext cx="7772400" cy="1223962"/>
          </a:xfrm>
        </p:spPr>
        <p:txBody>
          <a:bodyPr/>
          <a:lstStyle/>
          <a:p>
            <a:pPr algn="r" eaLnBrk="1" hangingPunct="1"/>
            <a:r>
              <a:rPr lang="en-US" altLang="en-US" dirty="0">
                <a:solidFill>
                  <a:srgbClr val="FF00FF"/>
                </a:solidFill>
                <a:cs typeface="Calibri Light" panose="020F0302020204030204" pitchFamily="34" charset="0"/>
              </a:rPr>
              <a:t>Meeting rooms Layout</a:t>
            </a:r>
            <a:endParaRPr lang="en-GB" altLang="en-US" dirty="0">
              <a:solidFill>
                <a:srgbClr val="FF00FF"/>
              </a:solidFill>
            </a:endParaRPr>
          </a:p>
        </p:txBody>
      </p:sp>
      <p:sp>
        <p:nvSpPr>
          <p:cNvPr id="4099" name="TextBox 3">
            <a:extLst>
              <a:ext uri="{FF2B5EF4-FFF2-40B4-BE49-F238E27FC236}">
                <a16:creationId xmlns:a16="http://schemas.microsoft.com/office/drawing/2014/main" id="{8AE0FFCB-B200-1A21-19A5-DA137832EDE8}"/>
              </a:ext>
            </a:extLst>
          </p:cNvPr>
          <p:cNvSpPr txBox="1">
            <a:spLocks noChangeArrowheads="1"/>
          </p:cNvSpPr>
          <p:nvPr/>
        </p:nvSpPr>
        <p:spPr bwMode="auto">
          <a:xfrm>
            <a:off x="684213" y="1484313"/>
            <a:ext cx="7988300" cy="1039812"/>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indent="-457200">
              <a:buFont typeface="Wingdings" panose="05000000000000000000" pitchFamily="2" charset="2"/>
              <a:buChar char="ü"/>
              <a:defRPr/>
            </a:pPr>
            <a:endParaRPr lang="en-US" altLang="en-US" sz="2800" dirty="0"/>
          </a:p>
          <a:p>
            <a:pPr>
              <a:buFont typeface="Arial" panose="020B0604020202020204" pitchFamily="34" charset="0"/>
              <a:buNone/>
              <a:defRPr/>
            </a:pPr>
            <a:endParaRPr lang="en-US" altLang="en-US" sz="2800" dirty="0"/>
          </a:p>
        </p:txBody>
      </p:sp>
      <p:sp>
        <p:nvSpPr>
          <p:cNvPr id="9220" name="Rectangle 5">
            <a:extLst>
              <a:ext uri="{FF2B5EF4-FFF2-40B4-BE49-F238E27FC236}">
                <a16:creationId xmlns:a16="http://schemas.microsoft.com/office/drawing/2014/main" id="{DBC3CFD6-2FC9-4244-1DCA-DD00C461B747}"/>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9221" name="Picture 4">
            <a:extLst>
              <a:ext uri="{FF2B5EF4-FFF2-40B4-BE49-F238E27FC236}">
                <a16:creationId xmlns:a16="http://schemas.microsoft.com/office/drawing/2014/main" id="{D8D43E76-C09F-F631-AF14-0CF7CB3223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1">
            <a:extLst>
              <a:ext uri="{FF2B5EF4-FFF2-40B4-BE49-F238E27FC236}">
                <a16:creationId xmlns:a16="http://schemas.microsoft.com/office/drawing/2014/main" id="{A51F3AB4-F08D-DABB-80E0-A518BC4AAB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2200" y="1209675"/>
            <a:ext cx="7988300"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5EBE810-0A8C-188C-E8E5-650EAC680ECD}"/>
              </a:ext>
            </a:extLst>
          </p:cNvPr>
          <p:cNvSpPr>
            <a:spLocks noGrp="1"/>
          </p:cNvSpPr>
          <p:nvPr>
            <p:ph type="ctrTitle"/>
          </p:nvPr>
        </p:nvSpPr>
        <p:spPr>
          <a:xfrm>
            <a:off x="900113" y="128588"/>
            <a:ext cx="7772400" cy="1223962"/>
          </a:xfrm>
        </p:spPr>
        <p:txBody>
          <a:bodyPr/>
          <a:lstStyle/>
          <a:p>
            <a:pPr algn="r" eaLnBrk="1" hangingPunct="1"/>
            <a:r>
              <a:rPr lang="en-US" altLang="en-US" dirty="0">
                <a:solidFill>
                  <a:srgbClr val="FF00FF"/>
                </a:solidFill>
                <a:cs typeface="Calibri Light" panose="020F0302020204030204" pitchFamily="34" charset="0"/>
              </a:rPr>
              <a:t>Meeting rooms Layout</a:t>
            </a:r>
            <a:endParaRPr lang="en-GB" altLang="en-US" dirty="0">
              <a:solidFill>
                <a:srgbClr val="FF00FF"/>
              </a:solidFill>
            </a:endParaRPr>
          </a:p>
        </p:txBody>
      </p:sp>
      <p:sp>
        <p:nvSpPr>
          <p:cNvPr id="10244" name="Rectangle 5">
            <a:extLst>
              <a:ext uri="{FF2B5EF4-FFF2-40B4-BE49-F238E27FC236}">
                <a16:creationId xmlns:a16="http://schemas.microsoft.com/office/drawing/2014/main" id="{B8315E8B-B464-B074-41B2-5041907E56F6}"/>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10245" name="Picture 4">
            <a:extLst>
              <a:ext uri="{FF2B5EF4-FFF2-40B4-BE49-F238E27FC236}">
                <a16:creationId xmlns:a16="http://schemas.microsoft.com/office/drawing/2014/main" id="{D36EA70E-CA9D-DB72-A2BF-A991E12650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a:extLst>
              <a:ext uri="{FF2B5EF4-FFF2-40B4-BE49-F238E27FC236}">
                <a16:creationId xmlns:a16="http://schemas.microsoft.com/office/drawing/2014/main" id="{11294848-CC7A-F0D8-315C-9D75DE9D0720}"/>
              </a:ext>
            </a:extLst>
          </p:cNvPr>
          <p:cNvGrpSpPr/>
          <p:nvPr/>
        </p:nvGrpSpPr>
        <p:grpSpPr>
          <a:xfrm>
            <a:off x="684213" y="1352550"/>
            <a:ext cx="8347075" cy="5495925"/>
            <a:chOff x="684213" y="1352550"/>
            <a:chExt cx="8347075" cy="5495925"/>
          </a:xfrm>
        </p:grpSpPr>
        <p:sp>
          <p:nvSpPr>
            <p:cNvPr id="4099" name="TextBox 3">
              <a:extLst>
                <a:ext uri="{FF2B5EF4-FFF2-40B4-BE49-F238E27FC236}">
                  <a16:creationId xmlns:a16="http://schemas.microsoft.com/office/drawing/2014/main" id="{404C253D-0D2F-4801-55B9-0F917C1FF5C2}"/>
                </a:ext>
              </a:extLst>
            </p:cNvPr>
            <p:cNvSpPr txBox="1">
              <a:spLocks noChangeArrowheads="1"/>
            </p:cNvSpPr>
            <p:nvPr/>
          </p:nvSpPr>
          <p:spPr bwMode="auto">
            <a:xfrm>
              <a:off x="684213" y="1484313"/>
              <a:ext cx="7988300" cy="1039812"/>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indent="-457200">
                <a:buFont typeface="Wingdings" panose="05000000000000000000" pitchFamily="2" charset="2"/>
                <a:buChar char="ü"/>
                <a:defRPr/>
              </a:pPr>
              <a:endParaRPr lang="en-US" altLang="en-US" sz="2800" dirty="0"/>
            </a:p>
            <a:p>
              <a:pPr>
                <a:buFont typeface="Arial" panose="020B0604020202020204" pitchFamily="34" charset="0"/>
                <a:buNone/>
                <a:defRPr/>
              </a:pPr>
              <a:endParaRPr lang="en-US" altLang="en-US" sz="2800" dirty="0"/>
            </a:p>
          </p:txBody>
        </p:sp>
        <p:pic>
          <p:nvPicPr>
            <p:cNvPr id="10246" name="Picture 2">
              <a:extLst>
                <a:ext uri="{FF2B5EF4-FFF2-40B4-BE49-F238E27FC236}">
                  <a16:creationId xmlns:a16="http://schemas.microsoft.com/office/drawing/2014/main" id="{78227ABD-D165-C991-5F26-4DDE1D2109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888" y="1352550"/>
              <a:ext cx="7772400" cy="549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B6084EC8-7300-13BC-AE40-B42DA7C5D379}"/>
                </a:ext>
              </a:extLst>
            </p:cNvPr>
            <p:cNvSpPr/>
            <p:nvPr/>
          </p:nvSpPr>
          <p:spPr>
            <a:xfrm>
              <a:off x="7380312" y="4653136"/>
              <a:ext cx="720080" cy="207627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7296EF7A-FE0C-09B4-6E95-2608069F8C62}"/>
                    </a:ext>
                  </a:extLst>
                </p14:cNvPr>
                <p14:cNvContentPartPr/>
                <p14:nvPr/>
              </p14:nvContentPartPr>
              <p14:xfrm>
                <a:off x="1435464" y="1636776"/>
                <a:ext cx="712440" cy="28080"/>
              </p14:xfrm>
            </p:contentPart>
          </mc:Choice>
          <mc:Fallback xmlns="">
            <p:pic>
              <p:nvPicPr>
                <p:cNvPr id="5" name="Ink 4">
                  <a:extLst>
                    <a:ext uri="{FF2B5EF4-FFF2-40B4-BE49-F238E27FC236}">
                      <a16:creationId xmlns:a16="http://schemas.microsoft.com/office/drawing/2014/main" id="{7296EF7A-FE0C-09B4-6E95-2608069F8C62}"/>
                    </a:ext>
                  </a:extLst>
                </p:cNvPr>
                <p:cNvPicPr/>
                <p:nvPr/>
              </p:nvPicPr>
              <p:blipFill>
                <a:blip r:embed="rId5"/>
                <a:stretch>
                  <a:fillRect/>
                </a:stretch>
              </p:blipFill>
              <p:spPr>
                <a:xfrm>
                  <a:off x="1363824" y="1492776"/>
                  <a:ext cx="856080" cy="315720"/>
                </a:xfrm>
                <a:prstGeom prst="rect">
                  <a:avLst/>
                </a:prstGeom>
              </p:spPr>
            </p:pic>
          </mc:Fallback>
        </mc:AlternateContent>
        <p:sp>
          <p:nvSpPr>
            <p:cNvPr id="6" name="TextBox 5">
              <a:extLst>
                <a:ext uri="{FF2B5EF4-FFF2-40B4-BE49-F238E27FC236}">
                  <a16:creationId xmlns:a16="http://schemas.microsoft.com/office/drawing/2014/main" id="{902E5265-8210-4637-40F9-7E23D2004F68}"/>
                </a:ext>
              </a:extLst>
            </p:cNvPr>
            <p:cNvSpPr txBox="1"/>
            <p:nvPr/>
          </p:nvSpPr>
          <p:spPr>
            <a:xfrm>
              <a:off x="8082276" y="4725144"/>
              <a:ext cx="936104" cy="369332"/>
            </a:xfrm>
            <a:prstGeom prst="rect">
              <a:avLst/>
            </a:prstGeom>
            <a:noFill/>
          </p:spPr>
          <p:txBody>
            <a:bodyPr wrap="square" rtlCol="0">
              <a:spAutoFit/>
            </a:bodyPr>
            <a:lstStyle/>
            <a:p>
              <a:r>
                <a:rPr lang="en-US" b="1" dirty="0">
                  <a:solidFill>
                    <a:srgbClr val="FF0000"/>
                  </a:solidFill>
                </a:rPr>
                <a:t>RAN3</a:t>
              </a:r>
            </a:p>
          </p:txBody>
        </p:sp>
        <p:sp>
          <p:nvSpPr>
            <p:cNvPr id="7" name="Rectangle 6">
              <a:extLst>
                <a:ext uri="{FF2B5EF4-FFF2-40B4-BE49-F238E27FC236}">
                  <a16:creationId xmlns:a16="http://schemas.microsoft.com/office/drawing/2014/main" id="{C21BE38B-0618-A3D5-DA1A-50793E5EFF9D}"/>
                </a:ext>
              </a:extLst>
            </p:cNvPr>
            <p:cNvSpPr/>
            <p:nvPr/>
          </p:nvSpPr>
          <p:spPr>
            <a:xfrm>
              <a:off x="5004048" y="1916832"/>
              <a:ext cx="720080" cy="73905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7E35429-067A-724D-781E-7E4CDC65755F}"/>
                </a:ext>
              </a:extLst>
            </p:cNvPr>
            <p:cNvSpPr txBox="1"/>
            <p:nvPr/>
          </p:nvSpPr>
          <p:spPr>
            <a:xfrm>
              <a:off x="4427984" y="1547500"/>
              <a:ext cx="2376264" cy="369332"/>
            </a:xfrm>
            <a:prstGeom prst="rect">
              <a:avLst/>
            </a:prstGeom>
            <a:noFill/>
          </p:spPr>
          <p:txBody>
            <a:bodyPr wrap="square" rtlCol="0">
              <a:spAutoFit/>
            </a:bodyPr>
            <a:lstStyle/>
            <a:p>
              <a:r>
                <a:rPr lang="en-US" b="1" dirty="0">
                  <a:solidFill>
                    <a:srgbClr val="FF0000"/>
                  </a:solidFill>
                </a:rPr>
                <a:t>RAN3 breakout</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DC860AF-4E3C-5670-30EB-28559AF530E2}"/>
              </a:ext>
            </a:extLst>
          </p:cNvPr>
          <p:cNvSpPr>
            <a:spLocks noGrp="1"/>
          </p:cNvSpPr>
          <p:nvPr>
            <p:ph type="ctrTitle"/>
          </p:nvPr>
        </p:nvSpPr>
        <p:spPr>
          <a:xfrm>
            <a:off x="900113" y="128588"/>
            <a:ext cx="7772400" cy="1223962"/>
          </a:xfrm>
        </p:spPr>
        <p:txBody>
          <a:bodyPr/>
          <a:lstStyle/>
          <a:p>
            <a:pPr algn="r" eaLnBrk="1" hangingPunct="1"/>
            <a:r>
              <a:rPr lang="en-US" altLang="en-US" dirty="0">
                <a:solidFill>
                  <a:srgbClr val="FF00FF"/>
                </a:solidFill>
                <a:cs typeface="Calibri Light" panose="020F0302020204030204" pitchFamily="34" charset="0"/>
              </a:rPr>
              <a:t>Meeting rooms Layout</a:t>
            </a:r>
            <a:endParaRPr lang="en-GB" altLang="en-US" dirty="0">
              <a:solidFill>
                <a:srgbClr val="FF00FF"/>
              </a:solidFill>
            </a:endParaRPr>
          </a:p>
        </p:txBody>
      </p:sp>
      <p:sp>
        <p:nvSpPr>
          <p:cNvPr id="4099" name="TextBox 3">
            <a:extLst>
              <a:ext uri="{FF2B5EF4-FFF2-40B4-BE49-F238E27FC236}">
                <a16:creationId xmlns:a16="http://schemas.microsoft.com/office/drawing/2014/main" id="{5593E7CE-A135-89B1-E324-FA1DA0D0719F}"/>
              </a:ext>
            </a:extLst>
          </p:cNvPr>
          <p:cNvSpPr txBox="1">
            <a:spLocks noChangeArrowheads="1"/>
          </p:cNvSpPr>
          <p:nvPr/>
        </p:nvSpPr>
        <p:spPr bwMode="auto">
          <a:xfrm>
            <a:off x="684213" y="1484313"/>
            <a:ext cx="7988300" cy="1039812"/>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indent="-457200">
              <a:buFont typeface="Wingdings" panose="05000000000000000000" pitchFamily="2" charset="2"/>
              <a:buChar char="ü"/>
              <a:defRPr/>
            </a:pPr>
            <a:endParaRPr lang="en-US" altLang="en-US" sz="2800" dirty="0"/>
          </a:p>
          <a:p>
            <a:pPr>
              <a:buFont typeface="Arial" panose="020B0604020202020204" pitchFamily="34" charset="0"/>
              <a:buNone/>
              <a:defRPr/>
            </a:pPr>
            <a:endParaRPr lang="en-US" altLang="en-US" sz="2800" dirty="0"/>
          </a:p>
        </p:txBody>
      </p:sp>
      <p:sp>
        <p:nvSpPr>
          <p:cNvPr id="11268" name="Rectangle 5">
            <a:extLst>
              <a:ext uri="{FF2B5EF4-FFF2-40B4-BE49-F238E27FC236}">
                <a16:creationId xmlns:a16="http://schemas.microsoft.com/office/drawing/2014/main" id="{31D645AB-EABD-923B-60A8-2CD90BE48D09}"/>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11269" name="Picture 4">
            <a:extLst>
              <a:ext uri="{FF2B5EF4-FFF2-40B4-BE49-F238E27FC236}">
                <a16:creationId xmlns:a16="http://schemas.microsoft.com/office/drawing/2014/main" id="{9C7AE246-D1D7-AA24-0EC5-265C5F9F64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1">
            <a:extLst>
              <a:ext uri="{FF2B5EF4-FFF2-40B4-BE49-F238E27FC236}">
                <a16:creationId xmlns:a16="http://schemas.microsoft.com/office/drawing/2014/main" id="{85ABC60C-BA37-CD68-BC59-4B784AE11B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813" y="1560513"/>
            <a:ext cx="730885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1BEBC893-C3D4-EAA8-E131-165447C7497F}"/>
              </a:ext>
            </a:extLst>
          </p:cNvPr>
          <p:cNvSpPr>
            <a:spLocks noGrp="1"/>
          </p:cNvSpPr>
          <p:nvPr>
            <p:ph type="ctrTitle"/>
          </p:nvPr>
        </p:nvSpPr>
        <p:spPr>
          <a:xfrm>
            <a:off x="900113" y="128588"/>
            <a:ext cx="7772400" cy="1223962"/>
          </a:xfrm>
        </p:spPr>
        <p:txBody>
          <a:bodyPr/>
          <a:lstStyle/>
          <a:p>
            <a:pPr eaLnBrk="1" hangingPunct="1"/>
            <a:r>
              <a:rPr lang="en-US" altLang="en-US" dirty="0">
                <a:solidFill>
                  <a:srgbClr val="FF00FF"/>
                </a:solidFill>
                <a:cs typeface="Calibri Light" panose="020F0302020204030204" pitchFamily="34" charset="0"/>
              </a:rPr>
              <a:t>Meeting rooms</a:t>
            </a:r>
            <a:endParaRPr lang="en-GB" altLang="en-US" dirty="0">
              <a:solidFill>
                <a:srgbClr val="FF00FF"/>
              </a:solidFill>
            </a:endParaRPr>
          </a:p>
        </p:txBody>
      </p:sp>
      <p:sp>
        <p:nvSpPr>
          <p:cNvPr id="4099" name="TextBox 3">
            <a:extLst>
              <a:ext uri="{FF2B5EF4-FFF2-40B4-BE49-F238E27FC236}">
                <a16:creationId xmlns:a16="http://schemas.microsoft.com/office/drawing/2014/main" id="{26F061C9-2F14-76E3-4503-3494649E67B3}"/>
              </a:ext>
            </a:extLst>
          </p:cNvPr>
          <p:cNvSpPr txBox="1">
            <a:spLocks noChangeArrowheads="1"/>
          </p:cNvSpPr>
          <p:nvPr/>
        </p:nvSpPr>
        <p:spPr bwMode="auto">
          <a:xfrm>
            <a:off x="684213" y="1484313"/>
            <a:ext cx="7988300" cy="1039812"/>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indent="-457200">
              <a:buFont typeface="Wingdings" panose="05000000000000000000" pitchFamily="2" charset="2"/>
              <a:buChar char="ü"/>
              <a:defRPr/>
            </a:pPr>
            <a:endParaRPr lang="en-US" altLang="en-US" sz="2800" dirty="0"/>
          </a:p>
          <a:p>
            <a:pPr>
              <a:buFont typeface="Arial" panose="020B0604020202020204" pitchFamily="34" charset="0"/>
              <a:buNone/>
              <a:defRPr/>
            </a:pPr>
            <a:endParaRPr lang="en-US" altLang="en-US" sz="2800" dirty="0"/>
          </a:p>
        </p:txBody>
      </p:sp>
      <p:sp>
        <p:nvSpPr>
          <p:cNvPr id="12292" name="Rectangle 5">
            <a:extLst>
              <a:ext uri="{FF2B5EF4-FFF2-40B4-BE49-F238E27FC236}">
                <a16:creationId xmlns:a16="http://schemas.microsoft.com/office/drawing/2014/main" id="{7A64E7A4-29B3-67C0-1E0C-80787A585A9C}"/>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12293" name="Picture 4">
            <a:extLst>
              <a:ext uri="{FF2B5EF4-FFF2-40B4-BE49-F238E27FC236}">
                <a16:creationId xmlns:a16="http://schemas.microsoft.com/office/drawing/2014/main" id="{E28B5646-326B-1CA0-6097-F60D0CA70D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extBox 2">
            <a:extLst>
              <a:ext uri="{FF2B5EF4-FFF2-40B4-BE49-F238E27FC236}">
                <a16:creationId xmlns:a16="http://schemas.microsoft.com/office/drawing/2014/main" id="{A25AE1F3-79B0-509E-1A7A-DA6E9CB4F582}"/>
              </a:ext>
            </a:extLst>
          </p:cNvPr>
          <p:cNvSpPr txBox="1">
            <a:spLocks noChangeArrowheads="1"/>
          </p:cNvSpPr>
          <p:nvPr/>
        </p:nvSpPr>
        <p:spPr bwMode="auto">
          <a:xfrm>
            <a:off x="900113" y="1385019"/>
            <a:ext cx="7632700"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2400" b="1" dirty="0">
                <a:latin typeface="Calibri" panose="020F0502020204030204" pitchFamily="34" charset="0"/>
                <a:ea typeface="MS PGothic" panose="020B0600070205080204" pitchFamily="34" charset="-128"/>
              </a:rPr>
              <a:t>RAN1</a:t>
            </a:r>
            <a:endParaRPr lang="en-GB" altLang="en-US" sz="1100" dirty="0">
              <a:latin typeface="Calibri" panose="020F0502020204030204" pitchFamily="34" charset="0"/>
              <a:ea typeface="MS PGothic" panose="020B0600070205080204" pitchFamily="34" charset="-128"/>
            </a:endParaRPr>
          </a:p>
          <a:p>
            <a:r>
              <a:rPr lang="en-GB" altLang="en-US" sz="2400" dirty="0">
                <a:latin typeface="Calibri" panose="020F0502020204030204" pitchFamily="34" charset="0"/>
                <a:ea typeface="MS PGothic" panose="020B0600070205080204" pitchFamily="34" charset="-128"/>
              </a:rPr>
              <a:t>RAN1_Main: Ballroom I&amp;II (492 seats) </a:t>
            </a:r>
            <a:endParaRPr lang="en-GB" altLang="en-US" sz="1100" dirty="0">
              <a:latin typeface="Calibri" panose="020F0502020204030204" pitchFamily="34" charset="0"/>
              <a:ea typeface="MS PGothic" panose="020B0600070205080204" pitchFamily="34" charset="-128"/>
            </a:endParaRPr>
          </a:p>
          <a:p>
            <a:r>
              <a:rPr lang="en-GB" altLang="en-US" sz="1200" dirty="0">
                <a:latin typeface="Calibri" panose="020F0502020204030204" pitchFamily="34" charset="0"/>
                <a:ea typeface="MS PGothic" panose="020B0600070205080204" pitchFamily="34" charset="-128"/>
              </a:rPr>
              <a:t>Monday AM and Friday</a:t>
            </a:r>
            <a:endParaRPr lang="en-GB" altLang="en-US" sz="1100" dirty="0">
              <a:latin typeface="Calibri" panose="020F0502020204030204" pitchFamily="34" charset="0"/>
              <a:ea typeface="MS PGothic" panose="020B0600070205080204" pitchFamily="34" charset="-128"/>
            </a:endParaRPr>
          </a:p>
          <a:p>
            <a:r>
              <a:rPr lang="en-GB" altLang="en-US" sz="2400" dirty="0">
                <a:latin typeface="Calibri" panose="020F0502020204030204" pitchFamily="34" charset="0"/>
                <a:ea typeface="MS PGothic" panose="020B0600070205080204" pitchFamily="34" charset="-128"/>
              </a:rPr>
              <a:t>RAN1_Brk1: Ballroom I (150 seats) </a:t>
            </a:r>
            <a:r>
              <a:rPr lang="en-GB" altLang="en-US" sz="1200" dirty="0">
                <a:latin typeface="Calibri" panose="020F0502020204030204" pitchFamily="34" charset="0"/>
                <a:ea typeface="MS PGothic" panose="020B0600070205080204" pitchFamily="34" charset="-128"/>
              </a:rPr>
              <a:t>Monday PM to Thursday</a:t>
            </a:r>
            <a:endParaRPr lang="en-GB" altLang="en-US" sz="1100" dirty="0">
              <a:latin typeface="Calibri" panose="020F0502020204030204" pitchFamily="34" charset="0"/>
              <a:ea typeface="MS PGothic" panose="020B0600070205080204" pitchFamily="34" charset="-128"/>
            </a:endParaRPr>
          </a:p>
          <a:p>
            <a:r>
              <a:rPr lang="en-GB" altLang="en-US" sz="2400" dirty="0">
                <a:latin typeface="Calibri" panose="020F0502020204030204" pitchFamily="34" charset="0"/>
                <a:ea typeface="MS PGothic" panose="020B0600070205080204" pitchFamily="34" charset="-128"/>
              </a:rPr>
              <a:t>RAN1_Brk2: Ballroom II (200 seats)</a:t>
            </a:r>
            <a:r>
              <a:rPr lang="en-GB" altLang="en-US" sz="1200" dirty="0">
                <a:latin typeface="Calibri" panose="020F0502020204030204" pitchFamily="34" charset="0"/>
                <a:ea typeface="MS PGothic" panose="020B0600070205080204" pitchFamily="34" charset="-128"/>
              </a:rPr>
              <a:t> Monday PM to Thursday</a:t>
            </a:r>
            <a:endParaRPr lang="en-GB" altLang="en-US" sz="1100" dirty="0">
              <a:latin typeface="Calibri" panose="020F0502020204030204" pitchFamily="34" charset="0"/>
              <a:ea typeface="MS PGothic" panose="020B0600070205080204" pitchFamily="34" charset="-128"/>
            </a:endParaRPr>
          </a:p>
          <a:p>
            <a:r>
              <a:rPr lang="en-GB" altLang="en-US" sz="2400" dirty="0">
                <a:latin typeface="Calibri" panose="020F0502020204030204" pitchFamily="34" charset="0"/>
                <a:ea typeface="MS PGothic" panose="020B0600070205080204" pitchFamily="34" charset="-128"/>
              </a:rPr>
              <a:t>RAN1_Off1: VIP/</a:t>
            </a:r>
            <a:r>
              <a:rPr lang="en-GB" altLang="en-US" sz="2400" dirty="0" err="1">
                <a:latin typeface="Calibri" panose="020F0502020204030204" pitchFamily="34" charset="0"/>
                <a:ea typeface="MS PGothic" panose="020B0600070205080204" pitchFamily="34" charset="-128"/>
              </a:rPr>
              <a:t>Lamda</a:t>
            </a:r>
            <a:r>
              <a:rPr lang="en-GB" altLang="en-US" sz="2400" dirty="0">
                <a:latin typeface="Calibri" panose="020F0502020204030204" pitchFamily="34" charset="0"/>
                <a:ea typeface="MS PGothic" panose="020B0600070205080204" pitchFamily="34" charset="-128"/>
              </a:rPr>
              <a:t> </a:t>
            </a:r>
            <a:r>
              <a:rPr lang="en-GB" altLang="en-US" dirty="0">
                <a:latin typeface="Calibri" panose="020F0502020204030204" pitchFamily="34" charset="0"/>
                <a:ea typeface="MS PGothic" panose="020B0600070205080204" pitchFamily="34" charset="-128"/>
              </a:rPr>
              <a:t>(99 school)</a:t>
            </a:r>
            <a:endParaRPr lang="en-GB" altLang="en-US" sz="1100" dirty="0">
              <a:latin typeface="Calibri" panose="020F0502020204030204" pitchFamily="34" charset="0"/>
              <a:ea typeface="MS PGothic" panose="020B0600070205080204" pitchFamily="34" charset="-128"/>
            </a:endParaRPr>
          </a:p>
          <a:p>
            <a:r>
              <a:rPr lang="en-GB" altLang="en-US" sz="2400" dirty="0">
                <a:latin typeface="Calibri" panose="020F0502020204030204" pitchFamily="34" charset="0"/>
                <a:ea typeface="MS PGothic" panose="020B0600070205080204" pitchFamily="34" charset="-128"/>
              </a:rPr>
              <a:t>RAN1_Off2: Delta/Sigma </a:t>
            </a:r>
            <a:r>
              <a:rPr lang="en-GB" altLang="en-US" dirty="0">
                <a:latin typeface="Calibri" panose="020F0502020204030204" pitchFamily="34" charset="0"/>
                <a:ea typeface="MS PGothic" panose="020B0600070205080204" pitchFamily="34" charset="-128"/>
              </a:rPr>
              <a:t>(50 school)</a:t>
            </a:r>
            <a:endParaRPr lang="en-GB" altLang="en-US" sz="1100" dirty="0">
              <a:latin typeface="Calibri" panose="020F0502020204030204" pitchFamily="34" charset="0"/>
              <a:ea typeface="MS PGothic" panose="020B0600070205080204" pitchFamily="34" charset="-128"/>
            </a:endParaRPr>
          </a:p>
          <a:p>
            <a:r>
              <a:rPr lang="en-GB" altLang="en-US" sz="2400" dirty="0">
                <a:latin typeface="Calibri" panose="020F0502020204030204" pitchFamily="34" charset="0"/>
                <a:ea typeface="MS PGothic" panose="020B0600070205080204" pitchFamily="34" charset="-128"/>
              </a:rPr>
              <a:t>RAN1_Off3: Athenaeum conf </a:t>
            </a:r>
            <a:r>
              <a:rPr lang="en-GB" altLang="en-US" dirty="0">
                <a:latin typeface="Calibri" panose="020F0502020204030204" pitchFamily="34" charset="0"/>
                <a:ea typeface="MS PGothic" panose="020B0600070205080204" pitchFamily="34" charset="-128"/>
              </a:rPr>
              <a:t>(99 school)</a:t>
            </a:r>
          </a:p>
          <a:p>
            <a:endParaRPr lang="en-GB" altLang="en-US" dirty="0">
              <a:latin typeface="Calibri" panose="020F0502020204030204" pitchFamily="34" charset="0"/>
              <a:ea typeface="MS PGothic" panose="020B0600070205080204" pitchFamily="34" charset="-128"/>
            </a:endParaRPr>
          </a:p>
          <a:p>
            <a:r>
              <a:rPr lang="en-GB" altLang="en-US" sz="2400" b="1" dirty="0">
                <a:latin typeface="Calibri" panose="020F0502020204030204" pitchFamily="34" charset="0"/>
                <a:ea typeface="MS PGothic" panose="020B0600070205080204" pitchFamily="34" charset="-128"/>
              </a:rPr>
              <a:t>RAN2</a:t>
            </a:r>
            <a:endParaRPr lang="en-GB" altLang="en-US" sz="2400" dirty="0">
              <a:latin typeface="Calibri" panose="020F0502020204030204" pitchFamily="34" charset="0"/>
              <a:ea typeface="MS PGothic" panose="020B0600070205080204" pitchFamily="34" charset="-128"/>
            </a:endParaRPr>
          </a:p>
          <a:p>
            <a:r>
              <a:rPr lang="en-GB" altLang="en-US" sz="2400" dirty="0">
                <a:latin typeface="Calibri" panose="020F0502020204030204" pitchFamily="34" charset="0"/>
                <a:ea typeface="MS PGothic" panose="020B0600070205080204" pitchFamily="34" charset="-128"/>
              </a:rPr>
              <a:t>RAN2 Main: Ballroom III (258 school + 42 </a:t>
            </a:r>
            <a:r>
              <a:rPr lang="en-GB" altLang="en-US" sz="2400" dirty="0" err="1">
                <a:latin typeface="Calibri" panose="020F0502020204030204" pitchFamily="34" charset="0"/>
                <a:ea typeface="MS PGothic" panose="020B0600070205080204" pitchFamily="34" charset="-128"/>
              </a:rPr>
              <a:t>theater</a:t>
            </a:r>
            <a:r>
              <a:rPr lang="en-GB" altLang="en-US" sz="2400" dirty="0">
                <a:latin typeface="Calibri" panose="020F0502020204030204" pitchFamily="34" charset="0"/>
                <a:ea typeface="MS PGothic" panose="020B0600070205080204" pitchFamily="34" charset="-128"/>
              </a:rPr>
              <a:t>)</a:t>
            </a:r>
          </a:p>
          <a:p>
            <a:r>
              <a:rPr lang="en-GB" altLang="en-US" sz="2400" dirty="0">
                <a:latin typeface="Calibri" panose="020F0502020204030204" pitchFamily="34" charset="0"/>
                <a:ea typeface="MS PGothic" panose="020B0600070205080204" pitchFamily="34" charset="-128"/>
              </a:rPr>
              <a:t>RAN2 brk1: Aphrodite III + IV (117 school + 3 </a:t>
            </a:r>
            <a:r>
              <a:rPr lang="en-GB" altLang="en-US" sz="2400" dirty="0" err="1">
                <a:latin typeface="Calibri" panose="020F0502020204030204" pitchFamily="34" charset="0"/>
                <a:ea typeface="MS PGothic" panose="020B0600070205080204" pitchFamily="34" charset="-128"/>
              </a:rPr>
              <a:t>theater</a:t>
            </a:r>
            <a:r>
              <a:rPr lang="en-GB" altLang="en-US" sz="2400" dirty="0">
                <a:latin typeface="Calibri" panose="020F0502020204030204" pitchFamily="34" charset="0"/>
                <a:ea typeface="MS PGothic" panose="020B0600070205080204" pitchFamily="34" charset="-128"/>
              </a:rPr>
              <a:t>)</a:t>
            </a:r>
          </a:p>
          <a:p>
            <a:r>
              <a:rPr lang="en-GB" altLang="en-US" sz="2400" dirty="0">
                <a:latin typeface="Calibri" panose="020F0502020204030204" pitchFamily="34" charset="0"/>
                <a:ea typeface="MS PGothic" panose="020B0600070205080204" pitchFamily="34" charset="-128"/>
              </a:rPr>
              <a:t>RAN2 brk3: Kappa – (35 pax – school with individual table)</a:t>
            </a:r>
          </a:p>
          <a:p>
            <a:r>
              <a:rPr lang="en-GB" altLang="en-US" sz="2400" dirty="0">
                <a:latin typeface="Calibri" panose="020F0502020204030204" pitchFamily="34" charset="0"/>
                <a:ea typeface="MS PGothic" panose="020B0600070205080204" pitchFamily="34" charset="-128"/>
              </a:rPr>
              <a:t>RAN2 brk2: </a:t>
            </a:r>
            <a:r>
              <a:rPr lang="en-GB" altLang="en-US" sz="2400" dirty="0" err="1">
                <a:latin typeface="Calibri" panose="020F0502020204030204" pitchFamily="34" charset="0"/>
                <a:ea typeface="MS PGothic" panose="020B0600070205080204" pitchFamily="34" charset="-128"/>
              </a:rPr>
              <a:t>Omikron</a:t>
            </a:r>
            <a:r>
              <a:rPr lang="en-GB" altLang="en-US" sz="2400" dirty="0">
                <a:latin typeface="Calibri" panose="020F0502020204030204" pitchFamily="34" charset="0"/>
                <a:ea typeface="MS PGothic" panose="020B0600070205080204" pitchFamily="34" charset="-128"/>
              </a:rPr>
              <a:t> II (78 school) </a:t>
            </a:r>
          </a:p>
          <a:p>
            <a:endParaRPr lang="en-GB" altLang="en-US" sz="1000" dirty="0">
              <a:latin typeface="Calibri" panose="020F0502020204030204" pitchFamily="34" charset="0"/>
              <a:ea typeface="MS PGothic" panose="020B0600070205080204" pitchFamily="34" charset="-12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A7E842D-F851-F8C1-8FB4-14B0FEE4E08C}"/>
              </a:ext>
            </a:extLst>
          </p:cNvPr>
          <p:cNvSpPr>
            <a:spLocks noGrp="1"/>
          </p:cNvSpPr>
          <p:nvPr>
            <p:ph type="ctrTitle"/>
          </p:nvPr>
        </p:nvSpPr>
        <p:spPr>
          <a:xfrm>
            <a:off x="900113" y="128588"/>
            <a:ext cx="7772400" cy="1223962"/>
          </a:xfrm>
        </p:spPr>
        <p:txBody>
          <a:bodyPr/>
          <a:lstStyle/>
          <a:p>
            <a:pPr eaLnBrk="1" hangingPunct="1"/>
            <a:r>
              <a:rPr lang="en-US" altLang="en-US" dirty="0">
                <a:solidFill>
                  <a:srgbClr val="FF00FF"/>
                </a:solidFill>
                <a:cs typeface="Calibri Light" panose="020F0302020204030204" pitchFamily="34" charset="0"/>
              </a:rPr>
              <a:t>Meeting rooms</a:t>
            </a:r>
            <a:endParaRPr lang="en-GB" altLang="en-US" dirty="0">
              <a:solidFill>
                <a:srgbClr val="FF00FF"/>
              </a:solidFill>
            </a:endParaRPr>
          </a:p>
        </p:txBody>
      </p:sp>
      <p:sp>
        <p:nvSpPr>
          <p:cNvPr id="4099" name="TextBox 3">
            <a:extLst>
              <a:ext uri="{FF2B5EF4-FFF2-40B4-BE49-F238E27FC236}">
                <a16:creationId xmlns:a16="http://schemas.microsoft.com/office/drawing/2014/main" id="{55B5CF85-EA10-859B-FCAD-F19C97E9D37D}"/>
              </a:ext>
            </a:extLst>
          </p:cNvPr>
          <p:cNvSpPr txBox="1">
            <a:spLocks noChangeArrowheads="1"/>
          </p:cNvSpPr>
          <p:nvPr/>
        </p:nvSpPr>
        <p:spPr bwMode="auto">
          <a:xfrm>
            <a:off x="684213" y="1484313"/>
            <a:ext cx="7988300" cy="1039812"/>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indent="-457200">
              <a:buFont typeface="Wingdings" panose="05000000000000000000" pitchFamily="2" charset="2"/>
              <a:buChar char="ü"/>
              <a:defRPr/>
            </a:pPr>
            <a:endParaRPr lang="en-US" altLang="en-US" sz="2800" dirty="0"/>
          </a:p>
          <a:p>
            <a:pPr>
              <a:buFont typeface="Arial" panose="020B0604020202020204" pitchFamily="34" charset="0"/>
              <a:buNone/>
              <a:defRPr/>
            </a:pPr>
            <a:endParaRPr lang="en-US" altLang="en-US" sz="2800" dirty="0"/>
          </a:p>
        </p:txBody>
      </p:sp>
      <p:sp>
        <p:nvSpPr>
          <p:cNvPr id="13316" name="Rectangle 5">
            <a:extLst>
              <a:ext uri="{FF2B5EF4-FFF2-40B4-BE49-F238E27FC236}">
                <a16:creationId xmlns:a16="http://schemas.microsoft.com/office/drawing/2014/main" id="{977A9295-26EE-0576-6C3B-FF3463CF1F54}"/>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13317" name="Picture 4">
            <a:extLst>
              <a:ext uri="{FF2B5EF4-FFF2-40B4-BE49-F238E27FC236}">
                <a16:creationId xmlns:a16="http://schemas.microsoft.com/office/drawing/2014/main" id="{40E4170E-3507-3F1B-0634-7774764F6D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DB9624C5-B3A8-0C1B-9638-994131869FF1}"/>
              </a:ext>
            </a:extLst>
          </p:cNvPr>
          <p:cNvSpPr txBox="1"/>
          <p:nvPr/>
        </p:nvSpPr>
        <p:spPr>
          <a:xfrm>
            <a:off x="900113" y="1201390"/>
            <a:ext cx="7772399" cy="5539978"/>
          </a:xfrm>
          <a:prstGeom prst="rect">
            <a:avLst/>
          </a:prstGeom>
          <a:noFill/>
        </p:spPr>
        <p:txBody>
          <a:bodyPr wrap="square">
            <a:spAutoFit/>
          </a:bodyPr>
          <a:lstStyle/>
          <a:p>
            <a:pPr>
              <a:defRPr/>
            </a:pPr>
            <a:r>
              <a:rPr lang="en-GB" sz="2400" b="1" dirty="0">
                <a:latin typeface="Calibri" panose="020F0502020204030204" pitchFamily="34" charset="0"/>
                <a:ea typeface="MS PGothic" panose="020B0600070205080204" pitchFamily="34" charset="-128"/>
              </a:rPr>
              <a:t>RAN3</a:t>
            </a:r>
            <a:endParaRPr lang="en-GB" sz="2400" dirty="0">
              <a:latin typeface="Calibri" panose="020F0502020204030204" pitchFamily="34" charset="0"/>
              <a:ea typeface="MS PGothic" panose="020B0600070205080204" pitchFamily="34" charset="-128"/>
            </a:endParaRPr>
          </a:p>
          <a:p>
            <a:pPr>
              <a:defRPr/>
            </a:pPr>
            <a:r>
              <a:rPr lang="en-GB" sz="2400" dirty="0">
                <a:latin typeface="Calibri" panose="020F0502020204030204" pitchFamily="34" charset="0"/>
                <a:ea typeface="MS PGothic" panose="020B0600070205080204" pitchFamily="34" charset="-128"/>
              </a:rPr>
              <a:t>RAN3 Main: </a:t>
            </a:r>
            <a:r>
              <a:rPr lang="en-GB" sz="2400" dirty="0" err="1">
                <a:latin typeface="Calibri" panose="020F0502020204030204" pitchFamily="34" charset="0"/>
                <a:ea typeface="MS PGothic" panose="020B0600070205080204" pitchFamily="34" charset="-128"/>
              </a:rPr>
              <a:t>Ypsilon</a:t>
            </a:r>
            <a:r>
              <a:rPr lang="en-GB" sz="2400" dirty="0">
                <a:latin typeface="Calibri" panose="020F0502020204030204" pitchFamily="34" charset="0"/>
                <a:ea typeface="MS PGothic" panose="020B0600070205080204" pitchFamily="34" charset="-128"/>
              </a:rPr>
              <a:t> I, II, III (117 school)</a:t>
            </a:r>
          </a:p>
          <a:p>
            <a:pPr>
              <a:defRPr/>
            </a:pPr>
            <a:r>
              <a:rPr lang="en-GB" sz="2400" dirty="0">
                <a:latin typeface="Calibri" panose="020F0502020204030204" pitchFamily="34" charset="0"/>
                <a:ea typeface="MS PGothic" panose="020B0600070205080204" pitchFamily="34" charset="-128"/>
              </a:rPr>
              <a:t>RAN3 brk1: Alpha/Beta (18 school)</a:t>
            </a:r>
          </a:p>
          <a:p>
            <a:pPr>
              <a:defRPr/>
            </a:pPr>
            <a:endParaRPr lang="en-GB" sz="2400" dirty="0">
              <a:latin typeface="Calibri" panose="020F0502020204030204" pitchFamily="34" charset="0"/>
              <a:ea typeface="MS PGothic" panose="020B0600070205080204" pitchFamily="34" charset="-128"/>
            </a:endParaRPr>
          </a:p>
          <a:p>
            <a:pPr>
              <a:defRPr/>
            </a:pPr>
            <a:r>
              <a:rPr lang="en-GB" sz="2400" b="1" dirty="0">
                <a:latin typeface="Calibri" panose="020F0502020204030204" pitchFamily="34" charset="0"/>
                <a:ea typeface="MS PGothic" panose="020B0600070205080204" pitchFamily="34" charset="-128"/>
              </a:rPr>
              <a:t>RAN4</a:t>
            </a:r>
            <a:endParaRPr lang="en-GB" sz="2400" dirty="0">
              <a:latin typeface="Calibri" panose="020F0502020204030204" pitchFamily="34" charset="0"/>
              <a:ea typeface="MS PGothic" panose="020B0600070205080204" pitchFamily="34" charset="-128"/>
            </a:endParaRPr>
          </a:p>
          <a:p>
            <a:pPr>
              <a:defRPr/>
            </a:pPr>
            <a:r>
              <a:rPr lang="en-GB" sz="2400" dirty="0">
                <a:latin typeface="Calibri" panose="020F0502020204030204" pitchFamily="34" charset="0"/>
                <a:ea typeface="MS PGothic" panose="020B0600070205080204" pitchFamily="34" charset="-128"/>
              </a:rPr>
              <a:t>RAN4 Main: Aphrodite I&amp;II (206 school)</a:t>
            </a:r>
          </a:p>
          <a:p>
            <a:pPr>
              <a:defRPr/>
            </a:pPr>
            <a:r>
              <a:rPr lang="en-GB" sz="2400" dirty="0">
                <a:latin typeface="Calibri" panose="020F0502020204030204" pitchFamily="34" charset="0"/>
                <a:ea typeface="MS PGothic" panose="020B0600070205080204" pitchFamily="34" charset="-128"/>
              </a:rPr>
              <a:t>RAN4 brk1: Aphrodite V (100 pax)</a:t>
            </a:r>
          </a:p>
          <a:p>
            <a:pPr>
              <a:defRPr/>
            </a:pPr>
            <a:r>
              <a:rPr lang="en-GB" sz="2400" dirty="0">
                <a:latin typeface="Calibri" panose="020F0502020204030204" pitchFamily="34" charset="0"/>
                <a:ea typeface="MS PGothic" panose="020B0600070205080204" pitchFamily="34" charset="-128"/>
              </a:rPr>
              <a:t>RAN4 Brk2: Omega (70 school)</a:t>
            </a:r>
          </a:p>
          <a:p>
            <a:pPr>
              <a:defRPr/>
            </a:pPr>
            <a:r>
              <a:rPr lang="en-GB" sz="2400" dirty="0">
                <a:latin typeface="Calibri" panose="020F0502020204030204" pitchFamily="34" charset="0"/>
                <a:ea typeface="MS PGothic" panose="020B0600070205080204" pitchFamily="34" charset="-128"/>
              </a:rPr>
              <a:t>RAN4 bkr3: Theta (20 school)</a:t>
            </a:r>
          </a:p>
          <a:p>
            <a:pPr>
              <a:defRPr/>
            </a:pPr>
            <a:endParaRPr lang="en-GB" sz="2400" kern="0" dirty="0">
              <a:highlight>
                <a:srgbClr val="00FFFF"/>
              </a:highlight>
              <a:latin typeface="Calibri" panose="020F0502020204030204" pitchFamily="34" charset="0"/>
              <a:ea typeface="MS PGothic" panose="020B0600070205080204" pitchFamily="34" charset="-128"/>
            </a:endParaRPr>
          </a:p>
          <a:p>
            <a:pPr>
              <a:defRPr/>
            </a:pPr>
            <a:r>
              <a:rPr lang="en-GB" sz="2400" b="1" dirty="0">
                <a:latin typeface="Calibri" panose="020F0502020204030204" pitchFamily="34" charset="0"/>
                <a:ea typeface="MS PGothic" panose="020B0600070205080204" pitchFamily="34" charset="-128"/>
              </a:rPr>
              <a:t>RAN5</a:t>
            </a:r>
            <a:endParaRPr lang="en-GB" sz="2400" dirty="0">
              <a:latin typeface="Calibri" panose="020F0502020204030204" pitchFamily="34" charset="0"/>
              <a:ea typeface="MS PGothic" panose="020B0600070205080204" pitchFamily="34" charset="-128"/>
            </a:endParaRPr>
          </a:p>
          <a:p>
            <a:pPr>
              <a:defRPr/>
            </a:pPr>
            <a:r>
              <a:rPr lang="en-GB" sz="2400" dirty="0">
                <a:latin typeface="Calibri" panose="020F0502020204030204" pitchFamily="34" charset="0"/>
                <a:ea typeface="MS PGothic" panose="020B0600070205080204" pitchFamily="34" charset="-128"/>
              </a:rPr>
              <a:t>RAN5 brk1: </a:t>
            </a:r>
            <a:r>
              <a:rPr lang="en-GB" sz="2400" dirty="0" err="1">
                <a:latin typeface="Calibri" panose="020F0502020204030204" pitchFamily="34" charset="0"/>
                <a:ea typeface="MS PGothic" panose="020B0600070205080204" pitchFamily="34" charset="-128"/>
              </a:rPr>
              <a:t>Omikron</a:t>
            </a:r>
            <a:r>
              <a:rPr lang="en-GB" sz="2400" dirty="0">
                <a:latin typeface="Calibri" panose="020F0502020204030204" pitchFamily="34" charset="0"/>
                <a:ea typeface="MS PGothic" panose="020B0600070205080204" pitchFamily="34" charset="-128"/>
              </a:rPr>
              <a:t> I (51 Pax school)</a:t>
            </a:r>
          </a:p>
          <a:p>
            <a:pPr>
              <a:defRPr/>
            </a:pPr>
            <a:r>
              <a:rPr lang="en-GB" sz="2400" dirty="0">
                <a:latin typeface="Calibri" panose="020F0502020204030204" pitchFamily="34" charset="0"/>
                <a:ea typeface="MS PGothic" panose="020B0600070205080204" pitchFamily="34" charset="-128"/>
              </a:rPr>
              <a:t>RAN5 Main: </a:t>
            </a:r>
            <a:r>
              <a:rPr lang="en-GB" sz="2400" dirty="0" err="1">
                <a:latin typeface="Calibri" panose="020F0502020204030204" pitchFamily="34" charset="0"/>
                <a:ea typeface="MS PGothic" panose="020B0600070205080204" pitchFamily="34" charset="-128"/>
              </a:rPr>
              <a:t>Ypsilon</a:t>
            </a:r>
            <a:r>
              <a:rPr lang="en-GB" sz="2400" dirty="0">
                <a:latin typeface="Calibri" panose="020F0502020204030204" pitchFamily="34" charset="0"/>
                <a:ea typeface="MS PGothic" panose="020B0600070205080204" pitchFamily="34" charset="-128"/>
              </a:rPr>
              <a:t> IV, VI (93 school)</a:t>
            </a:r>
          </a:p>
          <a:p>
            <a:pPr>
              <a:defRPr/>
            </a:pPr>
            <a:endParaRPr lang="en-GB" sz="2400" dirty="0">
              <a:latin typeface="Calibri" panose="020F0502020204030204" pitchFamily="34" charset="0"/>
              <a:ea typeface="MS PGothic" panose="020B0600070205080204" pitchFamily="34" charset="-128"/>
            </a:endParaRPr>
          </a:p>
          <a:p>
            <a:pPr>
              <a:defRPr/>
            </a:pPr>
            <a:r>
              <a:rPr lang="en-GB" kern="0" dirty="0">
                <a:highlight>
                  <a:srgbClr val="FFFF00"/>
                </a:highlight>
                <a:latin typeface="Calibri" panose="020F0502020204030204" pitchFamily="34" charset="0"/>
                <a:ea typeface="MS PGothic" panose="020B0600070205080204" pitchFamily="34" charset="-128"/>
              </a:rPr>
              <a:t>Epsilon/Zeta (18 school)</a:t>
            </a:r>
            <a:r>
              <a:rPr lang="en-GB" kern="0" dirty="0">
                <a:latin typeface="Calibri" panose="020F0502020204030204" pitchFamily="34" charset="0"/>
                <a:ea typeface="MS PGothic" panose="020B0600070205080204" pitchFamily="34" charset="-128"/>
              </a:rPr>
              <a:t> spare room for 3GPP, please contact the hospitality desk</a:t>
            </a:r>
            <a:endParaRPr lang="en-GB" sz="1000" dirty="0">
              <a:latin typeface="Calibri" panose="020F0502020204030204" pitchFamily="34" charset="0"/>
              <a:ea typeface="MS PGothic" panose="020B0600070205080204" pitchFamily="34" charset="-12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CB12609-3A68-9F39-CFFF-4CAF2A729203}"/>
              </a:ext>
            </a:extLst>
          </p:cNvPr>
          <p:cNvSpPr>
            <a:spLocks noGrp="1"/>
          </p:cNvSpPr>
          <p:nvPr>
            <p:ph type="ctrTitle"/>
          </p:nvPr>
        </p:nvSpPr>
        <p:spPr>
          <a:xfrm>
            <a:off x="482600" y="1468438"/>
            <a:ext cx="7772400" cy="1223962"/>
          </a:xfrm>
        </p:spPr>
        <p:txBody>
          <a:bodyPr/>
          <a:lstStyle/>
          <a:p>
            <a:pPr eaLnBrk="1" hangingPunct="1"/>
            <a:r>
              <a:rPr lang="en-US" altLang="en-US" dirty="0">
                <a:cs typeface="Calibri Light" panose="020F0302020204030204" pitchFamily="34" charset="0"/>
              </a:rPr>
              <a:t>Download your </a:t>
            </a:r>
            <a:r>
              <a:rPr lang="en-US" altLang="en-US" dirty="0" err="1">
                <a:cs typeface="Calibri Light" panose="020F0302020204030204" pitchFamily="34" charset="0"/>
              </a:rPr>
              <a:t>Tdocs</a:t>
            </a:r>
            <a:r>
              <a:rPr lang="en-US" altLang="en-US" dirty="0">
                <a:cs typeface="Calibri Light" panose="020F0302020204030204" pitchFamily="34" charset="0"/>
              </a:rPr>
              <a:t> before your arrival! </a:t>
            </a:r>
            <a:endParaRPr lang="en-GB" altLang="en-US" dirty="0">
              <a:solidFill>
                <a:srgbClr val="FF00FF"/>
              </a:solidFill>
            </a:endParaRPr>
          </a:p>
        </p:txBody>
      </p:sp>
      <p:sp>
        <p:nvSpPr>
          <p:cNvPr id="14339" name="Rectangle 5">
            <a:extLst>
              <a:ext uri="{FF2B5EF4-FFF2-40B4-BE49-F238E27FC236}">
                <a16:creationId xmlns:a16="http://schemas.microsoft.com/office/drawing/2014/main" id="{67000FE0-6624-EC15-B3EA-462376CFDE66}"/>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14340" name="Picture 4">
            <a:extLst>
              <a:ext uri="{FF2B5EF4-FFF2-40B4-BE49-F238E27FC236}">
                <a16:creationId xmlns:a16="http://schemas.microsoft.com/office/drawing/2014/main" id="{57DFAF70-EAFA-BDAC-3AC8-16A1F37F1E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Box 2">
            <a:extLst>
              <a:ext uri="{FF2B5EF4-FFF2-40B4-BE49-F238E27FC236}">
                <a16:creationId xmlns:a16="http://schemas.microsoft.com/office/drawing/2014/main" id="{F8D9AE61-BD06-FCCE-754C-0429E242BB2A}"/>
              </a:ext>
            </a:extLst>
          </p:cNvPr>
          <p:cNvSpPr txBox="1">
            <a:spLocks noChangeArrowheads="1"/>
          </p:cNvSpPr>
          <p:nvPr/>
        </p:nvSpPr>
        <p:spPr bwMode="auto">
          <a:xfrm>
            <a:off x="361950" y="3573463"/>
            <a:ext cx="8420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800" b="1" u="sng" dirty="0">
                <a:solidFill>
                  <a:srgbClr val="FF0000"/>
                </a:solidFill>
              </a:rPr>
              <a:t>Delegates are urged to download the documents prior to the meeting.</a:t>
            </a:r>
            <a:endParaRPr lang="en-GB" altLang="en-US" sz="1800" u="sng" dirty="0">
              <a:solidFill>
                <a:srgbClr val="FF0000"/>
              </a:solidFill>
            </a:endParaRPr>
          </a:p>
          <a:p>
            <a:pPr>
              <a:spcBef>
                <a:spcPct val="0"/>
              </a:spcBef>
              <a:buFontTx/>
              <a:buNone/>
            </a:pPr>
            <a:r>
              <a:rPr lang="en-GB" altLang="en-US" sz="1800" u="sng" dirty="0">
                <a:solidFill>
                  <a:srgbClr val="000000"/>
                </a:solidFill>
              </a:rPr>
              <a:t>--&gt; Massive downloads on Monday morning have a huge impact on network performance.</a:t>
            </a:r>
            <a:endParaRPr lang="en-US" altLang="en-US" sz="1800" dirty="0">
              <a:latin typeface="Arial" panose="020B0604020202020204" pitchFamily="34" charset="0"/>
            </a:endParaRPr>
          </a:p>
          <a:p>
            <a:pPr>
              <a:spcBef>
                <a:spcPct val="0"/>
              </a:spcBef>
              <a:buFontTx/>
              <a:buNone/>
            </a:pPr>
            <a:endParaRPr lang="en-GB"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EFC67-922A-D6FF-0D88-4D8CF3326777}"/>
              </a:ext>
            </a:extLst>
          </p:cNvPr>
          <p:cNvSpPr>
            <a:spLocks noGrp="1"/>
          </p:cNvSpPr>
          <p:nvPr>
            <p:ph type="title"/>
          </p:nvPr>
        </p:nvSpPr>
        <p:spPr>
          <a:xfrm>
            <a:off x="457200" y="274638"/>
            <a:ext cx="8229600" cy="706090"/>
          </a:xfrm>
        </p:spPr>
        <p:txBody>
          <a:bodyPr/>
          <a:lstStyle/>
          <a:p>
            <a:r>
              <a:rPr lang="en-US" dirty="0">
                <a:solidFill>
                  <a:srgbClr val="FF00FF"/>
                </a:solidFill>
              </a:rPr>
              <a:t>Some History</a:t>
            </a:r>
          </a:p>
        </p:txBody>
      </p:sp>
      <p:sp>
        <p:nvSpPr>
          <p:cNvPr id="3" name="Content Placeholder 2">
            <a:extLst>
              <a:ext uri="{FF2B5EF4-FFF2-40B4-BE49-F238E27FC236}">
                <a16:creationId xmlns:a16="http://schemas.microsoft.com/office/drawing/2014/main" id="{F51A9F7D-433E-16F1-DCA0-3376F101FD73}"/>
              </a:ext>
            </a:extLst>
          </p:cNvPr>
          <p:cNvSpPr>
            <a:spLocks noGrp="1"/>
          </p:cNvSpPr>
          <p:nvPr>
            <p:ph idx="1"/>
          </p:nvPr>
        </p:nvSpPr>
        <p:spPr>
          <a:xfrm>
            <a:off x="457200" y="1196752"/>
            <a:ext cx="8229600" cy="4929411"/>
          </a:xfrm>
        </p:spPr>
        <p:txBody>
          <a:bodyPr/>
          <a:lstStyle/>
          <a:p>
            <a:r>
              <a:rPr kumimoji="0" lang="en-US" altLang="en-US" sz="1600" b="1"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Athens</a:t>
            </a:r>
            <a:r>
              <a:rPr kumimoji="0" lang="en-US" altLang="en-US" sz="160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t>
            </a:r>
            <a:r>
              <a:rPr kumimoji="0" lang="el-GR" altLang="en-US" sz="160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Αθήνα, </a:t>
            </a:r>
            <a:r>
              <a:rPr kumimoji="0" lang="en-US" altLang="en-US" sz="160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in Greek) is the capital of Greece and one of the world's oldest cities, with its recorded history spanning over 3,400 years.</a:t>
            </a:r>
          </a:p>
          <a:p>
            <a:r>
              <a:rPr kumimoji="0" lang="en-US" altLang="en-US" sz="160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According to Greek mythology the city was named after </a:t>
            </a:r>
            <a:r>
              <a:rPr kumimoji="0" lang="en-US" altLang="en-US" sz="1600" b="1"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Athena</a:t>
            </a:r>
            <a:r>
              <a:rPr kumimoji="0" lang="en-US" altLang="en-US" sz="160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the ancient Greek goddess of wisdom.</a:t>
            </a:r>
          </a:p>
          <a:p>
            <a:r>
              <a:rPr lang="en-US" sz="1600" dirty="0"/>
              <a:t>Athens is considered as the birthplace of </a:t>
            </a:r>
            <a:r>
              <a:rPr lang="en-US" sz="1600" b="1" dirty="0"/>
              <a:t>democracy</a:t>
            </a:r>
            <a:r>
              <a:rPr lang="en-US" sz="1600" dirty="0"/>
              <a:t>. In the 5th century B</a:t>
            </a:r>
            <a:r>
              <a:rPr lang="el-GR" sz="1600" dirty="0"/>
              <a:t>.</a:t>
            </a:r>
            <a:r>
              <a:rPr lang="en-US" sz="1600" dirty="0"/>
              <a:t>C</a:t>
            </a:r>
            <a:r>
              <a:rPr lang="el-GR" sz="1600" dirty="0"/>
              <a:t>.</a:t>
            </a:r>
            <a:r>
              <a:rPr lang="en-US" sz="1600" dirty="0"/>
              <a:t>, under the leadership of Pericles, the city developed a system of direct democracy where citizens could participate in decision-making.</a:t>
            </a:r>
          </a:p>
          <a:p>
            <a:r>
              <a:rPr lang="en-US" sz="1600" dirty="0"/>
              <a:t>The </a:t>
            </a:r>
            <a:r>
              <a:rPr lang="en-US" sz="1600" b="1" dirty="0"/>
              <a:t>Acropolis</a:t>
            </a:r>
            <a:r>
              <a:rPr lang="en-US" sz="1600" dirty="0"/>
              <a:t>, a hilltop citadel, is home to several ancient buildings of great architectural and historic significance, the most famous being the </a:t>
            </a:r>
            <a:r>
              <a:rPr lang="en-US" sz="1600" b="1" dirty="0"/>
              <a:t>Parthenon</a:t>
            </a:r>
            <a:r>
              <a:rPr lang="en-US" sz="1600" dirty="0"/>
              <a:t>. Built in the 5th century B</a:t>
            </a:r>
            <a:r>
              <a:rPr lang="el-GR" sz="1600" dirty="0"/>
              <a:t>.</a:t>
            </a:r>
            <a:r>
              <a:rPr lang="en-US" sz="1600" dirty="0"/>
              <a:t>C</a:t>
            </a:r>
            <a:r>
              <a:rPr lang="el-GR" sz="1600" dirty="0"/>
              <a:t>.</a:t>
            </a:r>
            <a:r>
              <a:rPr lang="en-US" sz="1600" dirty="0"/>
              <a:t>, the Parthenon is a symbol of ancient Greek civilization and its achievements in art and architecture.</a:t>
            </a:r>
          </a:p>
          <a:p>
            <a:r>
              <a:rPr lang="en-US" sz="1600" dirty="0"/>
              <a:t>Athens was the center of philosophical thought in ancient Greece. It was home to great philosophers like </a:t>
            </a:r>
            <a:r>
              <a:rPr lang="en-US" sz="1600" b="1" dirty="0"/>
              <a:t>Socrates</a:t>
            </a:r>
            <a:r>
              <a:rPr lang="en-US" sz="1600" dirty="0"/>
              <a:t>, </a:t>
            </a:r>
            <a:r>
              <a:rPr lang="en-US" sz="1600" b="1" dirty="0"/>
              <a:t>Plato</a:t>
            </a:r>
            <a:r>
              <a:rPr lang="en-US" sz="1600" dirty="0"/>
              <a:t>, and </a:t>
            </a:r>
            <a:r>
              <a:rPr lang="en-US" sz="1600" b="1" dirty="0"/>
              <a:t>Aristotle</a:t>
            </a:r>
            <a:r>
              <a:rPr lang="en-US" sz="1600" dirty="0"/>
              <a:t>, whose ideas have profoundly influenced Western philosophy and thought.</a:t>
            </a:r>
          </a:p>
          <a:p>
            <a:r>
              <a:rPr lang="en-US" sz="1600" dirty="0"/>
              <a:t>During the 5th century B</a:t>
            </a:r>
            <a:r>
              <a:rPr lang="el-GR" sz="1600" dirty="0"/>
              <a:t>.</a:t>
            </a:r>
            <a:r>
              <a:rPr lang="en-US" sz="1600" dirty="0"/>
              <a:t>C</a:t>
            </a:r>
            <a:r>
              <a:rPr lang="el-GR" sz="1600" dirty="0"/>
              <a:t>.</a:t>
            </a:r>
            <a:r>
              <a:rPr lang="en-US" sz="1600" dirty="0"/>
              <a:t>, known as the Golden Age of Athens, the city experienced a cultural renaissance. This period saw the flourishing of arts, drama, and literature, with playwrights like </a:t>
            </a:r>
            <a:r>
              <a:rPr lang="en-US" sz="1600" b="1" dirty="0"/>
              <a:t>Sophocles</a:t>
            </a:r>
            <a:r>
              <a:rPr lang="en-US" sz="1600" dirty="0"/>
              <a:t> and </a:t>
            </a:r>
            <a:r>
              <a:rPr lang="en-US" sz="1600" b="1" dirty="0" err="1"/>
              <a:t>Evripides</a:t>
            </a:r>
            <a:r>
              <a:rPr lang="en-US" sz="1600" dirty="0"/>
              <a:t> producing works that are still celebrated today.</a:t>
            </a:r>
          </a:p>
          <a:p>
            <a:endParaRPr lang="en-US" sz="1600" dirty="0"/>
          </a:p>
        </p:txBody>
      </p:sp>
    </p:spTree>
    <p:extLst>
      <p:ext uri="{BB962C8B-B14F-4D97-AF65-F5344CB8AC3E}">
        <p14:creationId xmlns:p14="http://schemas.microsoft.com/office/powerpoint/2010/main" val="40757506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E927E69-92BB-89B4-B231-32E4A2F5EAE8}"/>
              </a:ext>
            </a:extLst>
          </p:cNvPr>
          <p:cNvSpPr>
            <a:spLocks noGrp="1"/>
          </p:cNvSpPr>
          <p:nvPr>
            <p:ph type="ctrTitle"/>
          </p:nvPr>
        </p:nvSpPr>
        <p:spPr>
          <a:xfrm rot="10800000" flipV="1">
            <a:off x="900113" y="1989138"/>
            <a:ext cx="6918325" cy="2378075"/>
          </a:xfrm>
        </p:spPr>
        <p:txBody>
          <a:bodyPr/>
          <a:lstStyle/>
          <a:p>
            <a:pPr eaLnBrk="1" hangingPunct="1">
              <a:defRPr/>
            </a:pPr>
            <a:r>
              <a:rPr lang="en-US" dirty="0">
                <a:ea typeface="+mj-lt"/>
                <a:cs typeface="+mj-lt"/>
              </a:rPr>
              <a:t>Intercontinental Athens opening/closing time</a:t>
            </a:r>
            <a:br>
              <a:rPr lang="en-US" dirty="0">
                <a:ea typeface="+mj-lt"/>
                <a:cs typeface="+mj-lt"/>
              </a:rPr>
            </a:br>
            <a:r>
              <a:rPr lang="en-US" sz="5400" b="1" dirty="0">
                <a:solidFill>
                  <a:srgbClr val="FF0000"/>
                </a:solidFill>
                <a:cs typeface="Calibri Light"/>
              </a:rPr>
              <a:t>07:30-20:30</a:t>
            </a:r>
            <a:endParaRPr lang="en-GB" altLang="en-US" dirty="0">
              <a:solidFill>
                <a:srgbClr val="FF00FF"/>
              </a:solidFill>
            </a:endParaRPr>
          </a:p>
        </p:txBody>
      </p:sp>
      <p:sp>
        <p:nvSpPr>
          <p:cNvPr id="15363" name="Rectangle 5">
            <a:extLst>
              <a:ext uri="{FF2B5EF4-FFF2-40B4-BE49-F238E27FC236}">
                <a16:creationId xmlns:a16="http://schemas.microsoft.com/office/drawing/2014/main" id="{6572375C-7B75-29B1-0B3E-459AC23F6A48}"/>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15364" name="Picture 4">
            <a:extLst>
              <a:ext uri="{FF2B5EF4-FFF2-40B4-BE49-F238E27FC236}">
                <a16:creationId xmlns:a16="http://schemas.microsoft.com/office/drawing/2014/main" id="{182F9628-C2A2-E657-D5B9-BE92830C4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DB8C007-E7F0-2B25-EB2D-9EE6707EA035}"/>
              </a:ext>
            </a:extLst>
          </p:cNvPr>
          <p:cNvSpPr>
            <a:spLocks noGrp="1"/>
          </p:cNvSpPr>
          <p:nvPr>
            <p:ph type="ctrTitle"/>
          </p:nvPr>
        </p:nvSpPr>
        <p:spPr>
          <a:xfrm>
            <a:off x="1863725" y="1227138"/>
            <a:ext cx="6918325" cy="831850"/>
          </a:xfrm>
        </p:spPr>
        <p:txBody>
          <a:bodyPr/>
          <a:lstStyle/>
          <a:p>
            <a:pPr eaLnBrk="1" hangingPunct="1"/>
            <a:r>
              <a:rPr lang="en-US" altLang="en-US" dirty="0">
                <a:cs typeface="Calibri Light" panose="020F0302020204030204" pitchFamily="34" charset="0"/>
              </a:rPr>
              <a:t>Meeting access control</a:t>
            </a:r>
            <a:endParaRPr lang="en-GB" altLang="en-US" dirty="0">
              <a:solidFill>
                <a:srgbClr val="FF00FF"/>
              </a:solidFill>
            </a:endParaRPr>
          </a:p>
        </p:txBody>
      </p:sp>
      <p:sp>
        <p:nvSpPr>
          <p:cNvPr id="16387" name="Rectangle 5">
            <a:extLst>
              <a:ext uri="{FF2B5EF4-FFF2-40B4-BE49-F238E27FC236}">
                <a16:creationId xmlns:a16="http://schemas.microsoft.com/office/drawing/2014/main" id="{70606095-3D28-4D61-E411-B6CD8F4FA8D9}"/>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16388" name="Picture 4">
            <a:extLst>
              <a:ext uri="{FF2B5EF4-FFF2-40B4-BE49-F238E27FC236}">
                <a16:creationId xmlns:a16="http://schemas.microsoft.com/office/drawing/2014/main" id="{9DCAF309-A0BD-CF7C-CA25-1C5ACB14EF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TextBox 2">
            <a:extLst>
              <a:ext uri="{FF2B5EF4-FFF2-40B4-BE49-F238E27FC236}">
                <a16:creationId xmlns:a16="http://schemas.microsoft.com/office/drawing/2014/main" id="{76F4C942-F0B6-6E86-1695-C97DB7AA0135}"/>
              </a:ext>
            </a:extLst>
          </p:cNvPr>
          <p:cNvSpPr txBox="1">
            <a:spLocks noChangeArrowheads="1"/>
          </p:cNvSpPr>
          <p:nvPr/>
        </p:nvSpPr>
        <p:spPr bwMode="auto">
          <a:xfrm>
            <a:off x="179388" y="2290763"/>
            <a:ext cx="8713092" cy="2662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800" b="1" dirty="0">
                <a:latin typeface="Calibri Light" panose="020F0302020204030204" pitchFamily="34" charset="0"/>
              </a:rPr>
              <a:t>To Process your badge</a:t>
            </a:r>
          </a:p>
          <a:p>
            <a:pPr>
              <a:spcBef>
                <a:spcPct val="0"/>
              </a:spcBef>
              <a:buFontTx/>
              <a:buNone/>
            </a:pPr>
            <a:r>
              <a:rPr lang="en-GB" altLang="en-US" sz="1200" dirty="0">
                <a:latin typeface="+mn-lt"/>
              </a:rPr>
              <a:t>Registration &amp; Badge</a:t>
            </a:r>
          </a:p>
          <a:p>
            <a:pPr>
              <a:spcBef>
                <a:spcPct val="0"/>
              </a:spcBef>
              <a:buFontTx/>
              <a:buNone/>
            </a:pPr>
            <a:r>
              <a:rPr lang="en-GB" altLang="en-US" sz="1200" dirty="0">
                <a:latin typeface="+mn-lt"/>
              </a:rPr>
              <a:t>Please register on the 3GPP Portal (same process as usual)</a:t>
            </a:r>
          </a:p>
          <a:p>
            <a:pPr>
              <a:spcBef>
                <a:spcPct val="0"/>
              </a:spcBef>
              <a:buFontTx/>
              <a:buNone/>
            </a:pPr>
            <a:r>
              <a:rPr lang="en-GB" altLang="en-US" sz="1200" dirty="0">
                <a:latin typeface="+mn-lt"/>
              </a:rPr>
              <a:t>The confirmation email will contain the usual token as well as a QR code</a:t>
            </a:r>
          </a:p>
          <a:p>
            <a:pPr>
              <a:spcBef>
                <a:spcPct val="0"/>
              </a:spcBef>
              <a:buFontTx/>
              <a:buNone/>
            </a:pPr>
            <a:r>
              <a:rPr lang="en-GB" altLang="en-US" sz="1200" dirty="0">
                <a:latin typeface="+mn-lt"/>
              </a:rPr>
              <a:t>Delegates already registered do not need to register again</a:t>
            </a:r>
          </a:p>
          <a:p>
            <a:pPr>
              <a:spcBef>
                <a:spcPct val="0"/>
              </a:spcBef>
              <a:buFontTx/>
              <a:buNone/>
            </a:pPr>
            <a:r>
              <a:rPr lang="en-GB" altLang="en-US" sz="1200" dirty="0">
                <a:solidFill>
                  <a:srgbClr val="6EAC45"/>
                </a:solidFill>
                <a:latin typeface="+mn-lt"/>
              </a:rPr>
              <a:t>* </a:t>
            </a:r>
            <a:r>
              <a:rPr lang="en-GB" altLang="en-US" sz="1200" b="1" dirty="0">
                <a:solidFill>
                  <a:srgbClr val="000000"/>
                </a:solidFill>
                <a:latin typeface="+mn-lt"/>
              </a:rPr>
              <a:t>While entering the meeting venue please make sure that you have your QR code available (either on paper or on your mobile phone)</a:t>
            </a:r>
          </a:p>
          <a:p>
            <a:pPr>
              <a:spcBef>
                <a:spcPct val="0"/>
              </a:spcBef>
              <a:buFontTx/>
              <a:buNone/>
            </a:pPr>
            <a:r>
              <a:rPr lang="en-GB" altLang="en-US" sz="1200" dirty="0">
                <a:solidFill>
                  <a:srgbClr val="6EAC45"/>
                </a:solidFill>
                <a:latin typeface="+mn-lt"/>
              </a:rPr>
              <a:t>* </a:t>
            </a:r>
            <a:r>
              <a:rPr lang="en-GB" altLang="en-US" sz="1200" b="1" dirty="0">
                <a:solidFill>
                  <a:srgbClr val="000000"/>
                </a:solidFill>
                <a:latin typeface="+mn-lt"/>
              </a:rPr>
              <a:t>Please scan your QR code on the self-printing desk located in the hotel lobby (ground floor)</a:t>
            </a:r>
          </a:p>
          <a:p>
            <a:pPr>
              <a:spcBef>
                <a:spcPct val="0"/>
              </a:spcBef>
              <a:buFontTx/>
              <a:buNone/>
            </a:pPr>
            <a:r>
              <a:rPr lang="en-GB" altLang="en-US" sz="1200" dirty="0">
                <a:solidFill>
                  <a:srgbClr val="6EAC45"/>
                </a:solidFill>
                <a:latin typeface="+mn-lt"/>
              </a:rPr>
              <a:t>* </a:t>
            </a:r>
            <a:r>
              <a:rPr lang="en-GB" altLang="en-US" sz="1200" dirty="0">
                <a:solidFill>
                  <a:srgbClr val="000000"/>
                </a:solidFill>
                <a:latin typeface="+mn-lt"/>
              </a:rPr>
              <a:t>Your badge will be printed (one badge for all the groups)</a:t>
            </a:r>
          </a:p>
          <a:p>
            <a:pPr>
              <a:spcBef>
                <a:spcPct val="0"/>
              </a:spcBef>
              <a:buFontTx/>
              <a:buNone/>
            </a:pPr>
            <a:r>
              <a:rPr lang="en-GB" altLang="en-US" sz="1200" b="1" dirty="0">
                <a:solidFill>
                  <a:srgbClr val="000000"/>
                </a:solidFill>
                <a:latin typeface="+mn-lt"/>
              </a:rPr>
              <a:t>Please wear your badge all week</a:t>
            </a:r>
          </a:p>
          <a:p>
            <a:pPr>
              <a:spcBef>
                <a:spcPct val="0"/>
              </a:spcBef>
              <a:buFontTx/>
              <a:buNone/>
            </a:pPr>
            <a:r>
              <a:rPr lang="en-GB" altLang="en-US" sz="1200" dirty="0">
                <a:solidFill>
                  <a:srgbClr val="000000"/>
                </a:solidFill>
                <a:latin typeface="+mn-lt"/>
              </a:rPr>
              <a:t> </a:t>
            </a:r>
          </a:p>
          <a:p>
            <a:pPr>
              <a:spcBef>
                <a:spcPct val="0"/>
              </a:spcBef>
              <a:buFontTx/>
              <a:buNone/>
            </a:pPr>
            <a:r>
              <a:rPr lang="en-GB" altLang="en-US" sz="1200" dirty="0">
                <a:solidFill>
                  <a:srgbClr val="6EAC45"/>
                </a:solidFill>
                <a:latin typeface="+mn-lt"/>
              </a:rPr>
              <a:t>*to be done only the first day</a:t>
            </a:r>
          </a:p>
          <a:p>
            <a:pPr>
              <a:spcBef>
                <a:spcPct val="0"/>
              </a:spcBef>
              <a:buFontTx/>
              <a:buNone/>
            </a:pPr>
            <a:endParaRPr lang="en-GB" altLang="en-US" sz="1100" b="1" dirty="0">
              <a:solidFill>
                <a:srgbClr val="000000"/>
              </a:solidFill>
              <a:latin typeface="Calibri Light" panose="020F0302020204030204" pitchFamily="34" charset="0"/>
            </a:endParaRPr>
          </a:p>
          <a:p>
            <a:pPr>
              <a:spcBef>
                <a:spcPct val="0"/>
              </a:spcBef>
              <a:buFontTx/>
              <a:buNone/>
            </a:pPr>
            <a:endParaRPr lang="en-GB" altLang="en-US" sz="1800" dirty="0">
              <a:latin typeface="Arial" panose="020B0604020202020204" pitchFamily="34" charset="0"/>
            </a:endParaRPr>
          </a:p>
        </p:txBody>
      </p:sp>
      <p:sp>
        <p:nvSpPr>
          <p:cNvPr id="16390" name="TextBox 3">
            <a:extLst>
              <a:ext uri="{FF2B5EF4-FFF2-40B4-BE49-F238E27FC236}">
                <a16:creationId xmlns:a16="http://schemas.microsoft.com/office/drawing/2014/main" id="{96C876E0-E80D-036E-4BDA-4F47D49B9C6B}"/>
              </a:ext>
            </a:extLst>
          </p:cNvPr>
          <p:cNvSpPr txBox="1">
            <a:spLocks noChangeArrowheads="1"/>
          </p:cNvSpPr>
          <p:nvPr/>
        </p:nvSpPr>
        <p:spPr bwMode="auto">
          <a:xfrm>
            <a:off x="1766888" y="4983163"/>
            <a:ext cx="58181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FF"/>
                </a:solidFill>
                <a:latin typeface="Arial" panose="020B0604020202020204" pitchFamily="34" charset="0"/>
              </a:rPr>
              <a:t>Your badge will be scanned regularly by our Hostesses</a:t>
            </a:r>
          </a:p>
          <a:p>
            <a:pPr algn="ctr">
              <a:spcBef>
                <a:spcPct val="0"/>
              </a:spcBef>
              <a:buFontTx/>
              <a:buNone/>
            </a:pPr>
            <a:r>
              <a:rPr lang="en-GB" altLang="en-US" sz="1800" dirty="0">
                <a:solidFill>
                  <a:srgbClr val="FF00FF"/>
                </a:solidFill>
                <a:latin typeface="Arial" panose="020B0604020202020204" pitchFamily="34" charset="0"/>
              </a:rPr>
              <a:t>(from Monday PM)</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70655910-9635-8E40-8525-AC9709106FFF}"/>
              </a:ext>
            </a:extLst>
          </p:cNvPr>
          <p:cNvSpPr>
            <a:spLocks noGrp="1"/>
          </p:cNvSpPr>
          <p:nvPr>
            <p:ph type="ctrTitle"/>
          </p:nvPr>
        </p:nvSpPr>
        <p:spPr>
          <a:xfrm>
            <a:off x="2411413" y="400050"/>
            <a:ext cx="6918325" cy="831850"/>
          </a:xfrm>
        </p:spPr>
        <p:txBody>
          <a:bodyPr/>
          <a:lstStyle/>
          <a:p>
            <a:pPr eaLnBrk="1" hangingPunct="1"/>
            <a:r>
              <a:rPr lang="en-US" altLang="en-US">
                <a:cs typeface="Calibri Light" panose="020F0302020204030204" pitchFamily="34" charset="0"/>
              </a:rPr>
              <a:t>Bring back your lanyard!</a:t>
            </a:r>
            <a:endParaRPr lang="en-GB" altLang="en-US">
              <a:solidFill>
                <a:srgbClr val="FF00FF"/>
              </a:solidFill>
            </a:endParaRPr>
          </a:p>
        </p:txBody>
      </p:sp>
      <p:sp>
        <p:nvSpPr>
          <p:cNvPr id="17411" name="Rectangle 5">
            <a:extLst>
              <a:ext uri="{FF2B5EF4-FFF2-40B4-BE49-F238E27FC236}">
                <a16:creationId xmlns:a16="http://schemas.microsoft.com/office/drawing/2014/main" id="{E5E44C7B-5D4D-42F2-82B5-627E7DA6CF56}"/>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17412" name="Picture 4">
            <a:extLst>
              <a:ext uri="{FF2B5EF4-FFF2-40B4-BE49-F238E27FC236}">
                <a16:creationId xmlns:a16="http://schemas.microsoft.com/office/drawing/2014/main" id="{A5BC57A7-B393-B915-7020-A1C018B30E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30188"/>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2">
            <a:extLst>
              <a:ext uri="{FF2B5EF4-FFF2-40B4-BE49-F238E27FC236}">
                <a16:creationId xmlns:a16="http://schemas.microsoft.com/office/drawing/2014/main" id="{6200A1F1-82C2-C34B-B551-F72419922587}"/>
              </a:ext>
            </a:extLst>
          </p:cNvPr>
          <p:cNvSpPr txBox="1">
            <a:spLocks noChangeArrowheads="1"/>
          </p:cNvSpPr>
          <p:nvPr/>
        </p:nvSpPr>
        <p:spPr bwMode="auto">
          <a:xfrm>
            <a:off x="1908175" y="4652963"/>
            <a:ext cx="5688013"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2800" b="1" u="sng">
                <a:latin typeface="Calibri Light" panose="020F0302020204030204" pitchFamily="34" charset="0"/>
              </a:rPr>
              <a:t>Please bring your </a:t>
            </a:r>
            <a:r>
              <a:rPr lang="en-GB" altLang="en-US" sz="2800" b="1" u="sng">
                <a:solidFill>
                  <a:srgbClr val="FF0000"/>
                </a:solidFill>
                <a:latin typeface="Calibri Light" panose="020F0302020204030204" pitchFamily="34" charset="0"/>
              </a:rPr>
              <a:t>lanyard</a:t>
            </a:r>
            <a:r>
              <a:rPr lang="en-GB" altLang="en-US" sz="2800" b="1" u="sng">
                <a:latin typeface="Calibri Light" panose="020F0302020204030204" pitchFamily="34" charset="0"/>
              </a:rPr>
              <a:t> on-site</a:t>
            </a:r>
            <a:r>
              <a:rPr lang="en-GB" altLang="en-US" sz="2800" b="1">
                <a:latin typeface="Calibri Light" panose="020F0302020204030204" pitchFamily="34" charset="0"/>
              </a:rPr>
              <a:t>.</a:t>
            </a:r>
          </a:p>
          <a:p>
            <a:pPr algn="ctr">
              <a:spcBef>
                <a:spcPct val="0"/>
              </a:spcBef>
              <a:buFontTx/>
              <a:buNone/>
            </a:pPr>
            <a:r>
              <a:rPr lang="en-GB" altLang="en-US" sz="2800" b="1">
                <a:latin typeface="Calibri Light" panose="020F0302020204030204" pitchFamily="34" charset="0"/>
              </a:rPr>
              <a:t>There will be no spare ones!</a:t>
            </a:r>
          </a:p>
          <a:p>
            <a:pPr>
              <a:spcBef>
                <a:spcPct val="0"/>
              </a:spcBef>
              <a:buFontTx/>
              <a:buNone/>
            </a:pPr>
            <a:endParaRPr lang="en-GB" altLang="en-US" sz="1800" b="1">
              <a:solidFill>
                <a:srgbClr val="6EAC45"/>
              </a:solidFill>
              <a:latin typeface="Calibri Light" panose="020F0302020204030204" pitchFamily="34" charset="0"/>
            </a:endParaRPr>
          </a:p>
          <a:p>
            <a:pPr>
              <a:spcBef>
                <a:spcPct val="0"/>
              </a:spcBef>
              <a:buFontTx/>
              <a:buNone/>
            </a:pPr>
            <a:endParaRPr lang="en-GB" altLang="en-US" sz="1100">
              <a:solidFill>
                <a:srgbClr val="6EAC45"/>
              </a:solidFill>
              <a:latin typeface="Arial" panose="020B0604020202020204" pitchFamily="34" charset="0"/>
            </a:endParaRPr>
          </a:p>
          <a:p>
            <a:pPr>
              <a:spcBef>
                <a:spcPct val="0"/>
              </a:spcBef>
              <a:buFontTx/>
              <a:buNone/>
            </a:pPr>
            <a:endParaRPr lang="en-GB" altLang="en-US" sz="1100" b="1">
              <a:solidFill>
                <a:srgbClr val="000000"/>
              </a:solidFill>
              <a:latin typeface="Calibri Light" panose="020F0302020204030204" pitchFamily="34" charset="0"/>
            </a:endParaRPr>
          </a:p>
          <a:p>
            <a:pPr>
              <a:spcBef>
                <a:spcPct val="0"/>
              </a:spcBef>
              <a:buFontTx/>
              <a:buNone/>
            </a:pPr>
            <a:endParaRPr lang="en-GB" altLang="en-US" sz="1800">
              <a:latin typeface="Arial" panose="020B0604020202020204" pitchFamily="34" charset="0"/>
            </a:endParaRPr>
          </a:p>
        </p:txBody>
      </p:sp>
      <p:pic>
        <p:nvPicPr>
          <p:cNvPr id="17414" name="Picture 2">
            <a:extLst>
              <a:ext uri="{FF2B5EF4-FFF2-40B4-BE49-F238E27FC236}">
                <a16:creationId xmlns:a16="http://schemas.microsoft.com/office/drawing/2014/main" id="{D14A2FB5-423F-F354-9D41-95B7F9AB3D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9425" y="1484313"/>
            <a:ext cx="31051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C7E9FC25-AA87-3135-D266-1AC6B1E2E0C1}"/>
              </a:ext>
            </a:extLst>
          </p:cNvPr>
          <p:cNvSpPr txBox="1"/>
          <p:nvPr/>
        </p:nvSpPr>
        <p:spPr>
          <a:xfrm rot="19231238">
            <a:off x="207517" y="2390610"/>
            <a:ext cx="2138405" cy="369332"/>
          </a:xfrm>
          <a:prstGeom prst="rect">
            <a:avLst/>
          </a:prstGeom>
          <a:noFill/>
        </p:spPr>
        <p:txBody>
          <a:bodyPr>
            <a:spAutoFit/>
          </a:bodyPr>
          <a:lstStyle/>
          <a:p>
            <a:pPr algn="ctr">
              <a:defRPr/>
            </a:pPr>
            <a:r>
              <a:rPr lang="fr-FR" dirty="0" err="1">
                <a:solidFill>
                  <a:srgbClr val="FF0000"/>
                </a:solidFill>
                <a:highlight>
                  <a:srgbClr val="FFFF00"/>
                </a:highlight>
              </a:rPr>
              <a:t>Bring</a:t>
            </a:r>
            <a:r>
              <a:rPr lang="fr-FR" dirty="0">
                <a:solidFill>
                  <a:srgbClr val="FF0000"/>
                </a:solidFill>
                <a:highlight>
                  <a:srgbClr val="FFFF00"/>
                </a:highlight>
              </a:rPr>
              <a:t> </a:t>
            </a:r>
            <a:r>
              <a:rPr lang="fr-FR" dirty="0" err="1">
                <a:solidFill>
                  <a:srgbClr val="FF0000"/>
                </a:solidFill>
                <a:highlight>
                  <a:srgbClr val="FFFF00"/>
                </a:highlight>
              </a:rPr>
              <a:t>your</a:t>
            </a:r>
            <a:r>
              <a:rPr lang="fr-FR" dirty="0">
                <a:solidFill>
                  <a:srgbClr val="FF0000"/>
                </a:solidFill>
                <a:highlight>
                  <a:srgbClr val="FFFF00"/>
                </a:highlight>
              </a:rPr>
              <a:t> </a:t>
            </a:r>
            <a:r>
              <a:rPr lang="fr-FR" dirty="0" err="1">
                <a:solidFill>
                  <a:srgbClr val="FF0000"/>
                </a:solidFill>
                <a:highlight>
                  <a:srgbClr val="FFFF00"/>
                </a:highlight>
              </a:rPr>
              <a:t>lanyard</a:t>
            </a:r>
            <a:endParaRPr lang="en-GB" dirty="0">
              <a:solidFill>
                <a:srgbClr val="FF0000"/>
              </a:solidFill>
              <a:highlight>
                <a:srgbClr val="FFFF00"/>
              </a:highlight>
            </a:endParaRPr>
          </a:p>
        </p:txBody>
      </p:sp>
      <p:sp>
        <p:nvSpPr>
          <p:cNvPr id="5" name="TextBox 4">
            <a:extLst>
              <a:ext uri="{FF2B5EF4-FFF2-40B4-BE49-F238E27FC236}">
                <a16:creationId xmlns:a16="http://schemas.microsoft.com/office/drawing/2014/main" id="{2D09B1DE-F8A4-FAB8-ABC4-0365FF35CA75}"/>
              </a:ext>
            </a:extLst>
          </p:cNvPr>
          <p:cNvSpPr txBox="1"/>
          <p:nvPr/>
        </p:nvSpPr>
        <p:spPr>
          <a:xfrm rot="3200309">
            <a:off x="6459766" y="2476568"/>
            <a:ext cx="2087836" cy="369332"/>
          </a:xfrm>
          <a:prstGeom prst="rect">
            <a:avLst/>
          </a:prstGeom>
          <a:noFill/>
        </p:spPr>
        <p:txBody>
          <a:bodyPr>
            <a:spAutoFit/>
          </a:bodyPr>
          <a:lstStyle/>
          <a:p>
            <a:pPr algn="ctr">
              <a:defRPr/>
            </a:pPr>
            <a:r>
              <a:rPr lang="fr-FR" dirty="0" err="1">
                <a:solidFill>
                  <a:srgbClr val="FF0000"/>
                </a:solidFill>
                <a:highlight>
                  <a:srgbClr val="FFFF00"/>
                </a:highlight>
              </a:rPr>
              <a:t>Bring</a:t>
            </a:r>
            <a:r>
              <a:rPr lang="fr-FR" dirty="0">
                <a:solidFill>
                  <a:srgbClr val="FF0000"/>
                </a:solidFill>
                <a:highlight>
                  <a:srgbClr val="FFFF00"/>
                </a:highlight>
              </a:rPr>
              <a:t> </a:t>
            </a:r>
            <a:r>
              <a:rPr lang="fr-FR" dirty="0" err="1">
                <a:solidFill>
                  <a:srgbClr val="FF0000"/>
                </a:solidFill>
                <a:highlight>
                  <a:srgbClr val="FFFF00"/>
                </a:highlight>
              </a:rPr>
              <a:t>your</a:t>
            </a:r>
            <a:r>
              <a:rPr lang="fr-FR" dirty="0">
                <a:solidFill>
                  <a:srgbClr val="FF0000"/>
                </a:solidFill>
                <a:highlight>
                  <a:srgbClr val="FFFF00"/>
                </a:highlight>
              </a:rPr>
              <a:t> </a:t>
            </a:r>
            <a:r>
              <a:rPr lang="fr-FR" dirty="0" err="1">
                <a:solidFill>
                  <a:srgbClr val="FF0000"/>
                </a:solidFill>
                <a:highlight>
                  <a:srgbClr val="FFFF00"/>
                </a:highlight>
              </a:rPr>
              <a:t>lanyard</a:t>
            </a:r>
            <a:endParaRPr lang="en-GB" dirty="0">
              <a:solidFill>
                <a:srgbClr val="FF0000"/>
              </a:solidFill>
              <a:highlight>
                <a:srgbClr val="FFFF00"/>
              </a:highligh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7F63264-DC84-A023-8F27-8E9243FBD087}"/>
              </a:ext>
            </a:extLst>
          </p:cNvPr>
          <p:cNvSpPr>
            <a:spLocks noGrp="1"/>
          </p:cNvSpPr>
          <p:nvPr>
            <p:ph type="ctrTitle"/>
          </p:nvPr>
        </p:nvSpPr>
        <p:spPr>
          <a:xfrm>
            <a:off x="1863725" y="1227138"/>
            <a:ext cx="6918325" cy="831850"/>
          </a:xfrm>
        </p:spPr>
        <p:txBody>
          <a:bodyPr/>
          <a:lstStyle/>
          <a:p>
            <a:pPr eaLnBrk="1" hangingPunct="1"/>
            <a:r>
              <a:rPr lang="en-GB" altLang="en-US">
                <a:latin typeface="Century Gothic" panose="020B0502020202020204" pitchFamily="34" charset="0"/>
                <a:cs typeface="Calibri Light" panose="020F0302020204030204" pitchFamily="34" charset="0"/>
              </a:rPr>
              <a:t>3GPP network</a:t>
            </a:r>
            <a:endParaRPr lang="en-GB" altLang="en-US">
              <a:solidFill>
                <a:srgbClr val="FF00FF"/>
              </a:solidFill>
            </a:endParaRPr>
          </a:p>
        </p:txBody>
      </p:sp>
      <p:sp>
        <p:nvSpPr>
          <p:cNvPr id="18435" name="Rectangle 5">
            <a:extLst>
              <a:ext uri="{FF2B5EF4-FFF2-40B4-BE49-F238E27FC236}">
                <a16:creationId xmlns:a16="http://schemas.microsoft.com/office/drawing/2014/main" id="{6F8B6803-953A-DAB9-6965-F090B624AF7F}"/>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18436" name="Picture 4">
            <a:extLst>
              <a:ext uri="{FF2B5EF4-FFF2-40B4-BE49-F238E27FC236}">
                <a16:creationId xmlns:a16="http://schemas.microsoft.com/office/drawing/2014/main" id="{5B02E815-FEDA-97DE-9D1D-14EE0D9E60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4">
            <a:extLst>
              <a:ext uri="{FF2B5EF4-FFF2-40B4-BE49-F238E27FC236}">
                <a16:creationId xmlns:a16="http://schemas.microsoft.com/office/drawing/2014/main" id="{71784340-E45E-B4AD-A560-3F13AB48EA6E}"/>
              </a:ext>
            </a:extLst>
          </p:cNvPr>
          <p:cNvSpPr txBox="1">
            <a:spLocks noChangeArrowheads="1"/>
          </p:cNvSpPr>
          <p:nvPr/>
        </p:nvSpPr>
        <p:spPr bwMode="auto">
          <a:xfrm>
            <a:off x="323850" y="2349500"/>
            <a:ext cx="8351838"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b="1">
                <a:latin typeface="Arial" panose="020B0604020202020204" pitchFamily="34" charset="0"/>
                <a:cs typeface="Calibri" panose="020F0502020204030204" pitchFamily="34" charset="0"/>
              </a:rPr>
              <a:t>Wireless LAN: </a:t>
            </a:r>
          </a:p>
          <a:p>
            <a:pPr algn="ctr">
              <a:spcBef>
                <a:spcPct val="0"/>
              </a:spcBef>
              <a:buFontTx/>
              <a:buNone/>
            </a:pPr>
            <a:r>
              <a:rPr lang="en-US" altLang="en-US">
                <a:latin typeface="Arial" panose="020B0604020202020204" pitchFamily="34" charset="0"/>
                <a:cs typeface="Calibri" panose="020F0502020204030204" pitchFamily="34" charset="0"/>
              </a:rPr>
              <a:t>SSID: 3GPPWIFI</a:t>
            </a:r>
            <a:endParaRPr lang="en-US" altLang="en-US">
              <a:latin typeface="Arial" panose="020B0604020202020204" pitchFamily="34" charset="0"/>
            </a:endParaRPr>
          </a:p>
          <a:p>
            <a:pPr algn="ctr">
              <a:spcBef>
                <a:spcPct val="0"/>
              </a:spcBef>
              <a:buFontTx/>
              <a:buNone/>
            </a:pPr>
            <a:r>
              <a:rPr lang="en-US" altLang="en-US" sz="2800">
                <a:latin typeface="Arial" panose="020B0604020202020204" pitchFamily="34" charset="0"/>
                <a:cs typeface="Calibri" panose="020F0502020204030204" pitchFamily="34" charset="0"/>
              </a:rPr>
              <a:t>Password: 3GPP3GPPM (CAPITAL LETTERS!)</a:t>
            </a:r>
          </a:p>
          <a:p>
            <a:pPr algn="ctr">
              <a:spcBef>
                <a:spcPct val="0"/>
              </a:spcBef>
              <a:buFontTx/>
              <a:buNone/>
            </a:pPr>
            <a:r>
              <a:rPr lang="en-US" altLang="en-US">
                <a:latin typeface="Arial" panose="020B0604020202020204" pitchFamily="34" charset="0"/>
                <a:cs typeface="Calibri" panose="020F0502020204030204" pitchFamily="34" charset="0"/>
              </a:rPr>
              <a:t>IP address: 10.10.10.10</a:t>
            </a:r>
          </a:p>
          <a:p>
            <a:pPr algn="ctr">
              <a:spcBef>
                <a:spcPct val="0"/>
              </a:spcBef>
              <a:buFontTx/>
              <a:buNone/>
            </a:pPr>
            <a:r>
              <a:rPr lang="en-US" altLang="en-US" b="1" u="sng">
                <a:solidFill>
                  <a:srgbClr val="FF0000"/>
                </a:solidFill>
                <a:latin typeface="Arial" panose="020B0604020202020204" pitchFamily="34" charset="0"/>
                <a:cs typeface="Calibri" panose="020F0502020204030204" pitchFamily="34" charset="0"/>
              </a:rPr>
              <a:t>--&gt; USUAL SETTING</a:t>
            </a:r>
            <a:endParaRPr lang="en-US" altLang="en-US" u="sng">
              <a:solidFill>
                <a:srgbClr val="000000"/>
              </a:solidFill>
              <a:latin typeface="Arial" panose="020B0604020202020204" pitchFamily="34" charset="0"/>
              <a:cs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4D2D9990-1B67-3C15-8178-1EAF88643DDD}"/>
              </a:ext>
            </a:extLst>
          </p:cNvPr>
          <p:cNvSpPr>
            <a:spLocks noGrp="1"/>
          </p:cNvSpPr>
          <p:nvPr>
            <p:ph type="ctrTitle"/>
          </p:nvPr>
        </p:nvSpPr>
        <p:spPr>
          <a:xfrm rot="10800000" flipV="1">
            <a:off x="900113" y="1989138"/>
            <a:ext cx="6918325" cy="2378075"/>
          </a:xfrm>
        </p:spPr>
        <p:txBody>
          <a:bodyPr/>
          <a:lstStyle/>
          <a:p>
            <a:pPr eaLnBrk="1" hangingPunct="1">
              <a:defRPr/>
            </a:pPr>
            <a:r>
              <a:rPr lang="en-US" dirty="0">
                <a:ea typeface="+mj-lt"/>
                <a:cs typeface="+mj-lt"/>
              </a:rPr>
              <a:t>3GPP coffee break</a:t>
            </a:r>
            <a:br>
              <a:rPr lang="en-US" dirty="0">
                <a:ea typeface="+mj-lt"/>
                <a:cs typeface="+mj-lt"/>
              </a:rPr>
            </a:br>
            <a:br>
              <a:rPr lang="en-US" dirty="0">
                <a:ea typeface="+mj-lt"/>
                <a:cs typeface="+mj-lt"/>
              </a:rPr>
            </a:br>
            <a:r>
              <a:rPr lang="en-US" sz="5400" b="1" dirty="0">
                <a:solidFill>
                  <a:srgbClr val="FF0000"/>
                </a:solidFill>
                <a:cs typeface="Calibri Light"/>
              </a:rPr>
              <a:t>10:30-11:00</a:t>
            </a:r>
            <a:br>
              <a:rPr lang="en-US" sz="5400" b="1">
                <a:solidFill>
                  <a:srgbClr val="FF0000"/>
                </a:solidFill>
                <a:cs typeface="Calibri Light"/>
              </a:rPr>
            </a:br>
            <a:r>
              <a:rPr lang="en-US" sz="5400" b="1">
                <a:solidFill>
                  <a:srgbClr val="FF0000"/>
                </a:solidFill>
                <a:cs typeface="Calibri Light"/>
              </a:rPr>
              <a:t>16:30-17:00 </a:t>
            </a:r>
            <a:br>
              <a:rPr lang="en-US" sz="5400" b="1" dirty="0">
                <a:solidFill>
                  <a:srgbClr val="FF0000"/>
                </a:solidFill>
                <a:cs typeface="Calibri Light"/>
              </a:rPr>
            </a:br>
            <a:r>
              <a:rPr lang="en-US" sz="2400" b="1" dirty="0">
                <a:solidFill>
                  <a:srgbClr val="FF0000"/>
                </a:solidFill>
                <a:cs typeface="Calibri Light"/>
              </a:rPr>
              <a:t>(except on Friday PM)</a:t>
            </a:r>
            <a:endParaRPr lang="en-GB" altLang="en-US" dirty="0">
              <a:solidFill>
                <a:srgbClr val="FF00FF"/>
              </a:solidFill>
            </a:endParaRPr>
          </a:p>
        </p:txBody>
      </p:sp>
      <p:sp>
        <p:nvSpPr>
          <p:cNvPr id="19459" name="Rectangle 5">
            <a:extLst>
              <a:ext uri="{FF2B5EF4-FFF2-40B4-BE49-F238E27FC236}">
                <a16:creationId xmlns:a16="http://schemas.microsoft.com/office/drawing/2014/main" id="{0D037BD9-B6FA-1500-A9E0-7EE61EAADE2A}"/>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19460" name="Picture 4">
            <a:extLst>
              <a:ext uri="{FF2B5EF4-FFF2-40B4-BE49-F238E27FC236}">
                <a16:creationId xmlns:a16="http://schemas.microsoft.com/office/drawing/2014/main" id="{9DF8B168-7F6E-DBF8-6D53-ADE22CF469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EFAFE55-1437-4E5C-B97B-F9340E8686FE}"/>
              </a:ext>
            </a:extLst>
          </p:cNvPr>
          <p:cNvSpPr>
            <a:spLocks noGrp="1"/>
          </p:cNvSpPr>
          <p:nvPr>
            <p:ph type="ctrTitle"/>
          </p:nvPr>
        </p:nvSpPr>
        <p:spPr>
          <a:xfrm rot="10800000" flipV="1">
            <a:off x="684213" y="1165225"/>
            <a:ext cx="7988300" cy="5287963"/>
          </a:xfrm>
        </p:spPr>
        <p:txBody>
          <a:bodyPr/>
          <a:lstStyle/>
          <a:p>
            <a:pPr>
              <a:defRPr/>
            </a:pPr>
            <a:r>
              <a:rPr lang="en-US" sz="2400" b="1" u="dbl" dirty="0"/>
              <a:t>Café Zoe restaurant – Ground level</a:t>
            </a:r>
            <a:br>
              <a:rPr lang="en-GB" sz="2400" dirty="0"/>
            </a:br>
            <a:r>
              <a:rPr lang="en-US" sz="2400" dirty="0"/>
              <a:t>From 12:30pm to 14:30pm Monday to Friday</a:t>
            </a:r>
            <a:r>
              <a:rPr lang="en-GB" sz="2400" dirty="0"/>
              <a:t>, the award winning Café Zoe invites you to lunch buffet, prepared especially for you, </a:t>
            </a:r>
            <a:r>
              <a:rPr lang="en-US" sz="2400" dirty="0"/>
              <a:t>featuring a wide selection of Mediterranean dishes which </a:t>
            </a:r>
            <a:r>
              <a:rPr lang="en-GB" sz="2400" dirty="0"/>
              <a:t>combine </a:t>
            </a:r>
            <a:r>
              <a:rPr lang="en-US" sz="2400" dirty="0"/>
              <a:t>international classic with </a:t>
            </a:r>
            <a:r>
              <a:rPr lang="en-US" sz="2400" b="1" u="sng" dirty="0"/>
              <a:t>authentic Greek flavors</a:t>
            </a:r>
            <a:r>
              <a:rPr lang="en-GB" sz="2400" dirty="0"/>
              <a:t>!</a:t>
            </a:r>
            <a:br>
              <a:rPr lang="en-GB" sz="2400" dirty="0"/>
            </a:br>
            <a:r>
              <a:rPr lang="en-US" sz="2400" dirty="0"/>
              <a:t>Appetizers - buffet         	</a:t>
            </a:r>
            <a:r>
              <a:rPr lang="en-GB" sz="2400" dirty="0"/>
              <a:t>€</a:t>
            </a:r>
            <a:r>
              <a:rPr lang="en-US" sz="2400" dirty="0"/>
              <a:t>15.00/per person</a:t>
            </a:r>
            <a:br>
              <a:rPr lang="en-GB" sz="2400" dirty="0"/>
            </a:br>
            <a:r>
              <a:rPr lang="en-US" sz="2400" dirty="0"/>
              <a:t>Main course - buffet               </a:t>
            </a:r>
            <a:r>
              <a:rPr lang="en-GB" sz="2400" dirty="0"/>
              <a:t>	€</a:t>
            </a:r>
            <a:r>
              <a:rPr lang="en-US" sz="2400" dirty="0"/>
              <a:t>20.00/per person</a:t>
            </a:r>
            <a:br>
              <a:rPr lang="en-GB" sz="2400" dirty="0"/>
            </a:br>
            <a:r>
              <a:rPr lang="en-US" sz="2400" dirty="0"/>
              <a:t>Dessert - buffet                       </a:t>
            </a:r>
            <a:r>
              <a:rPr lang="en-GB" sz="2400" dirty="0"/>
              <a:t>	€8.50</a:t>
            </a:r>
            <a:r>
              <a:rPr lang="en-US" sz="2400" dirty="0"/>
              <a:t>/per person</a:t>
            </a:r>
            <a:br>
              <a:rPr lang="en-GB" sz="2400" dirty="0"/>
            </a:br>
            <a:r>
              <a:rPr lang="en-US" sz="2400" dirty="0"/>
              <a:t>Full Buffet with coffee		</a:t>
            </a:r>
            <a:r>
              <a:rPr lang="en-GB" sz="2400" dirty="0"/>
              <a:t>€33.00/per person</a:t>
            </a:r>
            <a:br>
              <a:rPr lang="en-GB" sz="2400" dirty="0"/>
            </a:br>
            <a:r>
              <a:rPr lang="en-GB" sz="2400" b="1" u="sng" dirty="0"/>
              <a:t>Beverages</a:t>
            </a:r>
            <a:br>
              <a:rPr lang="en-GB" sz="2400" dirty="0"/>
            </a:br>
            <a:r>
              <a:rPr lang="en-GB" sz="2400" dirty="0"/>
              <a:t>One glass of house wine or beer or one soft drink at €5,00/</a:t>
            </a:r>
            <a:r>
              <a:rPr lang="en-US" sz="2400" dirty="0"/>
              <a:t>per person</a:t>
            </a:r>
            <a:endParaRPr lang="en-GB" sz="2400" dirty="0"/>
          </a:p>
        </p:txBody>
      </p:sp>
      <p:sp>
        <p:nvSpPr>
          <p:cNvPr id="20483" name="Rectangle 5">
            <a:extLst>
              <a:ext uri="{FF2B5EF4-FFF2-40B4-BE49-F238E27FC236}">
                <a16:creationId xmlns:a16="http://schemas.microsoft.com/office/drawing/2014/main" id="{27457B77-7F63-01CC-5416-72BF73C036B2}"/>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20484" name="Picture 4">
            <a:extLst>
              <a:ext uri="{FF2B5EF4-FFF2-40B4-BE49-F238E27FC236}">
                <a16:creationId xmlns:a16="http://schemas.microsoft.com/office/drawing/2014/main" id="{061C1244-CF6D-B098-D36F-BEDAB91792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52E6EE18-3E79-5AB7-7431-AC89DAE7713D}"/>
              </a:ext>
            </a:extLst>
          </p:cNvPr>
          <p:cNvSpPr txBox="1">
            <a:spLocks/>
          </p:cNvSpPr>
          <p:nvPr/>
        </p:nvSpPr>
        <p:spPr bwMode="auto">
          <a:xfrm rot="10800000" flipV="1">
            <a:off x="2411413" y="517525"/>
            <a:ext cx="6472237" cy="647700"/>
          </a:xfrm>
          <a:prstGeom prst="rect">
            <a:avLst/>
          </a:prstGeom>
          <a:noFill/>
          <a:ln>
            <a:noFill/>
          </a:ln>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dirty="0">
                <a:ea typeface="+mj-lt"/>
                <a:cs typeface="+mj-lt"/>
              </a:rPr>
              <a:t>F&amp;B within </a:t>
            </a:r>
            <a:r>
              <a:rPr lang="en-US" dirty="0" err="1">
                <a:ea typeface="+mj-lt"/>
                <a:cs typeface="+mj-lt"/>
              </a:rPr>
              <a:t>Interconti</a:t>
            </a:r>
            <a:endParaRPr lang="en-GB" altLang="en-US" dirty="0">
              <a:solidFill>
                <a:srgbClr val="FF00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37DFE58-4EB2-A3BC-C075-48B1E392B211}"/>
              </a:ext>
            </a:extLst>
          </p:cNvPr>
          <p:cNvSpPr>
            <a:spLocks noGrp="1"/>
          </p:cNvSpPr>
          <p:nvPr>
            <p:ph type="ctrTitle"/>
          </p:nvPr>
        </p:nvSpPr>
        <p:spPr>
          <a:xfrm rot="10800000" flipV="1">
            <a:off x="684213" y="1165225"/>
            <a:ext cx="7988300" cy="5287963"/>
          </a:xfrm>
        </p:spPr>
        <p:txBody>
          <a:bodyPr/>
          <a:lstStyle/>
          <a:p>
            <a:pPr marL="342900" indent="-342900">
              <a:lnSpc>
                <a:spcPct val="150000"/>
              </a:lnSpc>
              <a:spcBef>
                <a:spcPts val="240"/>
              </a:spcBef>
              <a:spcAft>
                <a:spcPts val="240"/>
              </a:spcAft>
              <a:defRPr/>
            </a:pPr>
            <a:r>
              <a:rPr lang="en-GB" sz="1800" b="1" u="dbl" dirty="0">
                <a:ea typeface="Calibri" panose="020F0502020204030204" pitchFamily="34" charset="0"/>
                <a:cs typeface="Times New Roman" panose="02020603050405020304" pitchFamily="18" charset="0"/>
              </a:rPr>
              <a:t>Art Bistrot – Ground level</a:t>
            </a:r>
            <a:br>
              <a:rPr lang="en-GB" sz="1800" dirty="0">
                <a:ea typeface="Calibri" panose="020F0502020204030204" pitchFamily="34" charset="0"/>
                <a:cs typeface="Times New Roman" panose="02020603050405020304" pitchFamily="18" charset="0"/>
              </a:rPr>
            </a:br>
            <a:r>
              <a:rPr lang="en-GB" sz="1800" dirty="0">
                <a:solidFill>
                  <a:srgbClr val="292929"/>
                </a:solidFill>
                <a:ea typeface="Calibri" panose="020F0502020204030204" pitchFamily="34" charset="0"/>
                <a:cs typeface="Times New Roman" panose="02020603050405020304" pitchFamily="18" charset="0"/>
              </a:rPr>
              <a:t>Our Art Bistrot from 12:00-23:00pm daily invites you to </a:t>
            </a:r>
            <a:r>
              <a:rPr lang="en-US" sz="1800" dirty="0">
                <a:ea typeface="Calibri" panose="020F0502020204030204" pitchFamily="34" charset="0"/>
                <a:cs typeface="Times New Roman" panose="02020603050405020304" pitchFamily="18" charset="0"/>
              </a:rPr>
              <a:t>select </a:t>
            </a:r>
            <a:r>
              <a:rPr lang="en-US" sz="1800" dirty="0">
                <a:solidFill>
                  <a:srgbClr val="000000"/>
                </a:solidFill>
                <a:ea typeface="Calibri" panose="020F0502020204030204" pitchFamily="34" charset="0"/>
                <a:cs typeface="Times New Roman" panose="02020603050405020304" pitchFamily="18" charset="0"/>
              </a:rPr>
              <a:t>from the a la carte menu.</a:t>
            </a:r>
            <a:br>
              <a:rPr lang="en-GB" sz="1800" dirty="0">
                <a:ea typeface="Calibri" panose="020F0502020204030204" pitchFamily="34" charset="0"/>
                <a:cs typeface="Times New Roman" panose="02020603050405020304" pitchFamily="18" charset="0"/>
              </a:rPr>
            </a:br>
            <a:r>
              <a:rPr lang="en-GB" sz="1800" b="1" u="sng" dirty="0">
                <a:solidFill>
                  <a:srgbClr val="000000"/>
                </a:solidFill>
                <a:ea typeface="Calibri" panose="020F0502020204030204" pitchFamily="34" charset="0"/>
                <a:cs typeface="Times New Roman" panose="02020603050405020304" pitchFamily="18" charset="0"/>
              </a:rPr>
              <a:t>**Special discount 20% </a:t>
            </a:r>
            <a:r>
              <a:rPr lang="en-US" sz="1800" b="1" u="sng" dirty="0">
                <a:solidFill>
                  <a:srgbClr val="000000"/>
                </a:solidFill>
                <a:ea typeface="Calibri" panose="020F0502020204030204" pitchFamily="34" charset="0"/>
                <a:cs typeface="Times New Roman" panose="02020603050405020304" pitchFamily="18" charset="0"/>
              </a:rPr>
              <a:t>will also apply on a la carte menu prices</a:t>
            </a:r>
            <a:r>
              <a:rPr lang="en-US" sz="1800" b="1" u="sng" dirty="0">
                <a:ea typeface="Calibri" panose="020F0502020204030204" pitchFamily="34" charset="0"/>
                <a:cs typeface="Times New Roman" panose="02020603050405020304" pitchFamily="18" charset="0"/>
              </a:rPr>
              <a:t> </a:t>
            </a:r>
            <a:r>
              <a:rPr lang="en-US" sz="1800" b="1" u="sng" dirty="0">
                <a:solidFill>
                  <a:srgbClr val="000000"/>
                </a:solidFill>
                <a:ea typeface="Calibri" panose="020F0502020204030204" pitchFamily="34" charset="0"/>
                <a:cs typeface="Times New Roman" panose="02020603050405020304" pitchFamily="18" charset="0"/>
              </a:rPr>
              <a:t> </a:t>
            </a:r>
            <a:br>
              <a:rPr lang="en-GB" sz="1800" dirty="0">
                <a:ea typeface="Calibri" panose="020F0502020204030204" pitchFamily="34" charset="0"/>
                <a:cs typeface="Times New Roman" panose="02020603050405020304" pitchFamily="18" charset="0"/>
              </a:rPr>
            </a:br>
            <a:r>
              <a:rPr lang="en-US" sz="1800" b="1" dirty="0">
                <a:solidFill>
                  <a:srgbClr val="000000"/>
                </a:solidFill>
                <a:ea typeface="Calibri" panose="020F0502020204030204" pitchFamily="34" charset="0"/>
                <a:cs typeface="Times New Roman" panose="02020603050405020304" pitchFamily="18" charset="0"/>
              </a:rPr>
              <a:t> </a:t>
            </a:r>
            <a:br>
              <a:rPr lang="en-GB" sz="1800" dirty="0">
                <a:ea typeface="Calibri" panose="020F0502020204030204" pitchFamily="34" charset="0"/>
                <a:cs typeface="Times New Roman" panose="02020603050405020304" pitchFamily="18" charset="0"/>
              </a:rPr>
            </a:br>
            <a:r>
              <a:rPr lang="en-US" sz="1800" b="1" u="dbl" dirty="0" err="1">
                <a:solidFill>
                  <a:srgbClr val="292929"/>
                </a:solidFill>
                <a:ea typeface="Calibri" panose="020F0502020204030204" pitchFamily="34" charset="0"/>
                <a:cs typeface="Times New Roman" panose="02020603050405020304" pitchFamily="18" charset="0"/>
              </a:rPr>
              <a:t>ToBar</a:t>
            </a:r>
            <a:r>
              <a:rPr lang="en-US" sz="1800" b="1" u="dbl" dirty="0">
                <a:solidFill>
                  <a:srgbClr val="292929"/>
                </a:solidFill>
                <a:ea typeface="Calibri" panose="020F0502020204030204" pitchFamily="34" charset="0"/>
                <a:cs typeface="Times New Roman" panose="02020603050405020304" pitchFamily="18" charset="0"/>
              </a:rPr>
              <a:t> – Ground Level</a:t>
            </a:r>
            <a:br>
              <a:rPr lang="en-GB" sz="1800" dirty="0">
                <a:ea typeface="Calibri" panose="020F0502020204030204" pitchFamily="34" charset="0"/>
                <a:cs typeface="Times New Roman" panose="02020603050405020304" pitchFamily="18" charset="0"/>
              </a:rPr>
            </a:br>
            <a:r>
              <a:rPr lang="en-US" sz="1800" dirty="0">
                <a:solidFill>
                  <a:srgbClr val="292929"/>
                </a:solidFill>
                <a:ea typeface="Calibri" panose="020F0502020204030204" pitchFamily="34" charset="0"/>
                <a:cs typeface="Times New Roman" panose="02020603050405020304" pitchFamily="18" charset="0"/>
              </a:rPr>
              <a:t>For your drink, we propose </a:t>
            </a:r>
            <a:r>
              <a:rPr lang="en-US" sz="1800" dirty="0" err="1">
                <a:solidFill>
                  <a:srgbClr val="292929"/>
                </a:solidFill>
                <a:ea typeface="Calibri" panose="020F0502020204030204" pitchFamily="34" charset="0"/>
                <a:cs typeface="Times New Roman" panose="02020603050405020304" pitchFamily="18" charset="0"/>
              </a:rPr>
              <a:t>ToBar</a:t>
            </a:r>
            <a:r>
              <a:rPr lang="en-US" sz="1800" dirty="0">
                <a:solidFill>
                  <a:srgbClr val="292929"/>
                </a:solidFill>
                <a:ea typeface="Calibri" panose="020F0502020204030204" pitchFamily="34" charset="0"/>
                <a:cs typeface="Times New Roman" panose="02020603050405020304" pitchFamily="18" charset="0"/>
              </a:rPr>
              <a:t> with authentic and original cocktails, which combines modern edginess with glamour and coziness.</a:t>
            </a:r>
            <a:br>
              <a:rPr lang="en-GB" sz="1800" dirty="0">
                <a:ea typeface="Calibri" panose="020F0502020204030204" pitchFamily="34" charset="0"/>
                <a:cs typeface="Times New Roman" panose="02020603050405020304" pitchFamily="18" charset="0"/>
              </a:rPr>
            </a:br>
            <a:r>
              <a:rPr lang="en-US" sz="1800" b="1" dirty="0">
                <a:solidFill>
                  <a:srgbClr val="C00000"/>
                </a:solidFill>
                <a:ea typeface="Calibri" panose="020F0502020204030204" pitchFamily="34" charset="0"/>
                <a:cs typeface="Times New Roman" panose="02020603050405020304" pitchFamily="18" charset="0"/>
              </a:rPr>
              <a:t>Happy Hour</a:t>
            </a:r>
            <a:r>
              <a:rPr lang="en-US" sz="1800" b="1" dirty="0">
                <a:solidFill>
                  <a:srgbClr val="292929"/>
                </a:solidFill>
                <a:ea typeface="Calibri" panose="020F0502020204030204" pitchFamily="34" charset="0"/>
                <a:cs typeface="Times New Roman" panose="02020603050405020304" pitchFamily="18" charset="0"/>
              </a:rPr>
              <a:t> </a:t>
            </a:r>
            <a:r>
              <a:rPr lang="en-US" sz="1800" dirty="0">
                <a:solidFill>
                  <a:srgbClr val="292929"/>
                </a:solidFill>
                <a:ea typeface="Calibri" panose="020F0502020204030204" pitchFamily="34" charset="0"/>
                <a:cs typeface="Times New Roman" panose="02020603050405020304" pitchFamily="18" charset="0"/>
              </a:rPr>
              <a:t>from 19:00pm until 21:00pm </a:t>
            </a:r>
            <a:br>
              <a:rPr lang="en-GB" sz="1800" dirty="0">
                <a:ea typeface="Calibri" panose="020F0502020204030204" pitchFamily="34" charset="0"/>
                <a:cs typeface="Times New Roman" panose="02020603050405020304" pitchFamily="18" charset="0"/>
              </a:rPr>
            </a:br>
            <a:r>
              <a:rPr lang="en-US" sz="1800" dirty="0">
                <a:solidFill>
                  <a:srgbClr val="292929"/>
                </a:solidFill>
                <a:ea typeface="Calibri" panose="020F0502020204030204" pitchFamily="34" charset="0"/>
                <a:cs typeface="Times New Roman" panose="02020603050405020304" pitchFamily="18" charset="0"/>
              </a:rPr>
              <a:t>First drink – charges as per beverage list</a:t>
            </a:r>
            <a:br>
              <a:rPr lang="en-GB" sz="1800" dirty="0">
                <a:ea typeface="Calibri" panose="020F0502020204030204" pitchFamily="34" charset="0"/>
                <a:cs typeface="Times New Roman" panose="02020603050405020304" pitchFamily="18" charset="0"/>
              </a:rPr>
            </a:br>
            <a:r>
              <a:rPr lang="en-US" sz="1800" b="1" u="sng" dirty="0">
                <a:solidFill>
                  <a:srgbClr val="4A442A"/>
                </a:solidFill>
                <a:ea typeface="Calibri" panose="020F0502020204030204" pitchFamily="34" charset="0"/>
                <a:cs typeface="Times New Roman" panose="02020603050405020304" pitchFamily="18" charset="0"/>
              </a:rPr>
              <a:t>***Second drink is offered complimentary </a:t>
            </a:r>
            <a:br>
              <a:rPr lang="en-GB" sz="1800" dirty="0">
                <a:ea typeface="Calibri" panose="020F0502020204030204" pitchFamily="34" charset="0"/>
                <a:cs typeface="Times New Roman" panose="02020603050405020304" pitchFamily="18" charset="0"/>
              </a:rPr>
            </a:br>
            <a:endParaRPr lang="en-GB" sz="2400" dirty="0"/>
          </a:p>
        </p:txBody>
      </p:sp>
      <p:sp>
        <p:nvSpPr>
          <p:cNvPr id="21507" name="Rectangle 5">
            <a:extLst>
              <a:ext uri="{FF2B5EF4-FFF2-40B4-BE49-F238E27FC236}">
                <a16:creationId xmlns:a16="http://schemas.microsoft.com/office/drawing/2014/main" id="{D9BF8034-B0C0-49EC-B165-6EBD415CB5B1}"/>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21508" name="Picture 4">
            <a:extLst>
              <a:ext uri="{FF2B5EF4-FFF2-40B4-BE49-F238E27FC236}">
                <a16:creationId xmlns:a16="http://schemas.microsoft.com/office/drawing/2014/main" id="{4FFB6836-D406-73AA-23CA-34CDC13388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7B375F04-4BF4-7E5C-5CA4-7A5993BE2498}"/>
              </a:ext>
            </a:extLst>
          </p:cNvPr>
          <p:cNvSpPr txBox="1">
            <a:spLocks/>
          </p:cNvSpPr>
          <p:nvPr/>
        </p:nvSpPr>
        <p:spPr bwMode="auto">
          <a:xfrm rot="10800000" flipV="1">
            <a:off x="2411413" y="517525"/>
            <a:ext cx="6472237" cy="647700"/>
          </a:xfrm>
          <a:prstGeom prst="rect">
            <a:avLst/>
          </a:prstGeom>
          <a:noFill/>
          <a:ln>
            <a:noFill/>
          </a:ln>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dirty="0">
                <a:ea typeface="+mj-lt"/>
                <a:cs typeface="+mj-lt"/>
              </a:rPr>
              <a:t>F&amp;B within </a:t>
            </a:r>
            <a:r>
              <a:rPr lang="en-US" dirty="0" err="1">
                <a:ea typeface="+mj-lt"/>
                <a:cs typeface="+mj-lt"/>
              </a:rPr>
              <a:t>Interconti</a:t>
            </a:r>
            <a:endParaRPr lang="en-GB" altLang="en-US" dirty="0">
              <a:solidFill>
                <a:srgbClr val="FF00FF"/>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2A0C2EDF-1899-E599-583C-04C42FB32ACE}"/>
              </a:ext>
            </a:extLst>
          </p:cNvPr>
          <p:cNvSpPr>
            <a:spLocks noGrp="1"/>
          </p:cNvSpPr>
          <p:nvPr>
            <p:ph type="ctrTitle"/>
          </p:nvPr>
        </p:nvSpPr>
        <p:spPr>
          <a:xfrm rot="10800000" flipV="1">
            <a:off x="684213" y="1916113"/>
            <a:ext cx="6918325" cy="2379662"/>
          </a:xfrm>
        </p:spPr>
        <p:txBody>
          <a:bodyPr/>
          <a:lstStyle/>
          <a:p>
            <a:pPr algn="l">
              <a:defRPr/>
            </a:pP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r>
              <a:rPr lang="en-US" sz="1400" dirty="0">
                <a:ea typeface="+mj-lt"/>
                <a:cs typeface="+mj-lt"/>
              </a:rPr>
              <a:t>A few restaurant recommendations:</a:t>
            </a:r>
            <a:br>
              <a:rPr lang="en-GB" sz="1400" dirty="0">
                <a:ea typeface="+mj-lt"/>
                <a:cs typeface="+mj-lt"/>
              </a:rPr>
            </a:br>
            <a:r>
              <a:rPr lang="en-US" sz="1400" dirty="0">
                <a:ea typeface="+mj-lt"/>
                <a:cs typeface="+mj-lt"/>
              </a:rPr>
              <a:t> </a:t>
            </a:r>
            <a:br>
              <a:rPr lang="en-GB" sz="1400" dirty="0">
                <a:ea typeface="+mj-lt"/>
                <a:cs typeface="+mj-lt"/>
              </a:rPr>
            </a:br>
            <a:r>
              <a:rPr lang="en-US" sz="1400" dirty="0">
                <a:ea typeface="+mj-lt"/>
                <a:cs typeface="+mj-lt"/>
              </a:rPr>
              <a:t>Louiza Athens, </a:t>
            </a:r>
            <a:r>
              <a:rPr lang="en-US" sz="1400" dirty="0">
                <a:ea typeface="+mj-lt"/>
                <a:cs typeface="+mj-lt"/>
                <a:hlinkClick r:id="rId2"/>
              </a:rPr>
              <a:t>https://louiza-athens.business.site/</a:t>
            </a:r>
            <a:br>
              <a:rPr lang="en-GB" sz="1400" dirty="0">
                <a:ea typeface="+mj-lt"/>
                <a:cs typeface="+mj-lt"/>
              </a:rPr>
            </a:br>
            <a:r>
              <a:rPr lang="en-US" sz="1400" dirty="0">
                <a:ea typeface="+mj-lt"/>
                <a:cs typeface="+mj-lt"/>
              </a:rPr>
              <a:t>3 min walk from Intercontinental</a:t>
            </a:r>
            <a:br>
              <a:rPr lang="en-GB" sz="1400" dirty="0">
                <a:ea typeface="+mj-lt"/>
                <a:cs typeface="+mj-lt"/>
              </a:rPr>
            </a:br>
            <a:r>
              <a:rPr lang="el-GR" sz="1400" dirty="0">
                <a:ea typeface="+mj-lt"/>
                <a:cs typeface="+mj-lt"/>
              </a:rPr>
              <a:t>15-20€ </a:t>
            </a:r>
            <a:r>
              <a:rPr lang="en-US" sz="1400" dirty="0">
                <a:ea typeface="+mj-lt"/>
                <a:cs typeface="+mj-lt"/>
              </a:rPr>
              <a:t>/ person</a:t>
            </a:r>
            <a:br>
              <a:rPr lang="en-GB" sz="1400" dirty="0">
                <a:ea typeface="+mj-lt"/>
                <a:cs typeface="+mj-lt"/>
              </a:rPr>
            </a:br>
            <a:r>
              <a:rPr lang="en-US" sz="1400" dirty="0">
                <a:ea typeface="+mj-lt"/>
                <a:cs typeface="+mj-lt"/>
              </a:rPr>
              <a:t>Greek cuisine</a:t>
            </a:r>
            <a:br>
              <a:rPr lang="en-GB" sz="1400" dirty="0">
                <a:ea typeface="+mj-lt"/>
                <a:cs typeface="+mj-lt"/>
              </a:rPr>
            </a:br>
            <a:br>
              <a:rPr lang="en-GB" sz="1400" dirty="0">
                <a:ea typeface="+mj-lt"/>
                <a:cs typeface="+mj-lt"/>
              </a:rPr>
            </a:br>
            <a:r>
              <a:rPr lang="en-GB" sz="1400" dirty="0">
                <a:ea typeface="+mj-lt"/>
                <a:cs typeface="+mj-lt"/>
              </a:rPr>
              <a:t>Vassilis restaurant https://www.facebook.com/ghvassilis/ </a:t>
            </a:r>
            <a:r>
              <a:rPr lang="en-US" sz="1400" dirty="0">
                <a:ea typeface="+mj-lt"/>
                <a:cs typeface="+mj-lt"/>
              </a:rPr>
              <a:t> (</a:t>
            </a:r>
            <a:r>
              <a:rPr lang="en-US" sz="1400" dirty="0" err="1">
                <a:ea typeface="+mj-lt"/>
                <a:cs typeface="+mj-lt"/>
              </a:rPr>
              <a:t>behing</a:t>
            </a:r>
            <a:r>
              <a:rPr lang="en-US" sz="1400" dirty="0">
                <a:ea typeface="+mj-lt"/>
                <a:cs typeface="+mj-lt"/>
              </a:rPr>
              <a:t> </a:t>
            </a:r>
            <a:r>
              <a:rPr lang="en-US" sz="1400" dirty="0" err="1">
                <a:ea typeface="+mj-lt"/>
                <a:cs typeface="+mj-lt"/>
              </a:rPr>
              <a:t>Interconti</a:t>
            </a:r>
            <a:r>
              <a:rPr lang="en-US" sz="1400" dirty="0">
                <a:ea typeface="+mj-lt"/>
                <a:cs typeface="+mj-lt"/>
              </a:rPr>
              <a:t>)</a:t>
            </a:r>
            <a:br>
              <a:rPr lang="en-US" sz="1400" dirty="0">
                <a:ea typeface="+mj-lt"/>
                <a:cs typeface="+mj-lt"/>
              </a:rPr>
            </a:br>
            <a:br>
              <a:rPr lang="en-GB" sz="1400" dirty="0">
                <a:ea typeface="+mj-lt"/>
                <a:cs typeface="+mj-lt"/>
              </a:rPr>
            </a:br>
            <a:r>
              <a:rPr lang="el-GR" sz="1400" dirty="0">
                <a:ea typeface="+mj-lt"/>
                <a:cs typeface="+mj-lt"/>
              </a:rPr>
              <a:t>43sarantatrio</a:t>
            </a:r>
            <a:r>
              <a:rPr lang="en-US" sz="1400" dirty="0">
                <a:ea typeface="+mj-lt"/>
                <a:cs typeface="+mj-lt"/>
              </a:rPr>
              <a:t>, </a:t>
            </a:r>
            <a:r>
              <a:rPr lang="en-US" sz="1400" dirty="0">
                <a:ea typeface="+mj-lt"/>
                <a:cs typeface="+mj-lt"/>
                <a:hlinkClick r:id="rId3"/>
              </a:rPr>
              <a:t>https://43sarantatrio.gr/</a:t>
            </a:r>
            <a:br>
              <a:rPr lang="en-GB" sz="1400" dirty="0">
                <a:ea typeface="+mj-lt"/>
                <a:cs typeface="+mj-lt"/>
              </a:rPr>
            </a:br>
            <a:r>
              <a:rPr lang="en-US" sz="1400" dirty="0">
                <a:ea typeface="+mj-lt"/>
                <a:cs typeface="+mj-lt"/>
              </a:rPr>
              <a:t>9 min walk from Intercontinental</a:t>
            </a:r>
            <a:br>
              <a:rPr lang="en-GB" sz="1400" dirty="0">
                <a:ea typeface="+mj-lt"/>
                <a:cs typeface="+mj-lt"/>
              </a:rPr>
            </a:br>
            <a:r>
              <a:rPr lang="en-US" sz="1400" dirty="0">
                <a:ea typeface="+mj-lt"/>
                <a:cs typeface="+mj-lt"/>
              </a:rPr>
              <a:t>20-25€ / person</a:t>
            </a:r>
            <a:br>
              <a:rPr lang="en-GB" sz="1400" dirty="0">
                <a:ea typeface="+mj-lt"/>
                <a:cs typeface="+mj-lt"/>
              </a:rPr>
            </a:br>
            <a:r>
              <a:rPr lang="en-US" sz="1400" dirty="0">
                <a:ea typeface="+mj-lt"/>
                <a:cs typeface="+mj-lt"/>
              </a:rPr>
              <a:t>Greek cuisine</a:t>
            </a:r>
            <a:br>
              <a:rPr lang="en-GB" sz="1400" dirty="0">
                <a:ea typeface="+mj-lt"/>
                <a:cs typeface="+mj-lt"/>
              </a:rPr>
            </a:br>
            <a:r>
              <a:rPr lang="en-US" sz="1400" dirty="0">
                <a:ea typeface="+mj-lt"/>
                <a:cs typeface="+mj-lt"/>
              </a:rPr>
              <a:t> </a:t>
            </a:r>
            <a:br>
              <a:rPr lang="en-GB" sz="1400" dirty="0">
                <a:ea typeface="+mj-lt"/>
                <a:cs typeface="+mj-lt"/>
              </a:rPr>
            </a:br>
            <a:r>
              <a:rPr lang="en-US" sz="1400" dirty="0" err="1">
                <a:ea typeface="+mj-lt"/>
                <a:cs typeface="+mj-lt"/>
              </a:rPr>
              <a:t>Zephyros</a:t>
            </a:r>
            <a:r>
              <a:rPr lang="en-US" sz="1400" dirty="0">
                <a:ea typeface="+mj-lt"/>
                <a:cs typeface="+mj-lt"/>
              </a:rPr>
              <a:t>, </a:t>
            </a:r>
            <a:r>
              <a:rPr lang="en-US" sz="1400" dirty="0">
                <a:ea typeface="+mj-lt"/>
                <a:cs typeface="+mj-lt"/>
                <a:hlinkClick r:id="rId4"/>
              </a:rPr>
              <a:t>https://goo.gl/maps/2KZfJZ3qs6YTfjc48</a:t>
            </a:r>
            <a:br>
              <a:rPr lang="en-GB" sz="1400" dirty="0">
                <a:ea typeface="+mj-lt"/>
                <a:cs typeface="+mj-lt"/>
              </a:rPr>
            </a:br>
            <a:r>
              <a:rPr lang="el-GR" sz="1400" dirty="0">
                <a:ea typeface="+mj-lt"/>
                <a:cs typeface="+mj-lt"/>
              </a:rPr>
              <a:t>26 </a:t>
            </a:r>
            <a:r>
              <a:rPr lang="en-US" sz="1400" dirty="0">
                <a:ea typeface="+mj-lt"/>
                <a:cs typeface="+mj-lt"/>
              </a:rPr>
              <a:t>min walk from Intercontinental</a:t>
            </a:r>
            <a:br>
              <a:rPr lang="en-GB" sz="1400" dirty="0">
                <a:ea typeface="+mj-lt"/>
                <a:cs typeface="+mj-lt"/>
              </a:rPr>
            </a:br>
            <a:r>
              <a:rPr lang="en-US" sz="1400" dirty="0">
                <a:ea typeface="+mj-lt"/>
                <a:cs typeface="+mj-lt"/>
              </a:rPr>
              <a:t> </a:t>
            </a:r>
            <a:br>
              <a:rPr lang="en-GB" sz="1400" dirty="0">
                <a:ea typeface="+mj-lt"/>
                <a:cs typeface="+mj-lt"/>
              </a:rPr>
            </a:br>
            <a:r>
              <a:rPr lang="en-US" sz="1400" dirty="0">
                <a:ea typeface="+mj-lt"/>
                <a:cs typeface="+mj-lt"/>
              </a:rPr>
              <a:t>There are many more in the old town (</a:t>
            </a:r>
            <a:r>
              <a:rPr lang="en-US" sz="1400" dirty="0" err="1">
                <a:ea typeface="+mj-lt"/>
                <a:cs typeface="+mj-lt"/>
              </a:rPr>
              <a:t>Plaka</a:t>
            </a:r>
            <a:r>
              <a:rPr lang="en-US" sz="1400" dirty="0">
                <a:ea typeface="+mj-lt"/>
                <a:cs typeface="+mj-lt"/>
              </a:rPr>
              <a:t>), near Acropolis, but you have to walk for 30-35min.</a:t>
            </a:r>
            <a:br>
              <a:rPr lang="en-GB" sz="1400" dirty="0">
                <a:ea typeface="+mj-lt"/>
                <a:cs typeface="+mj-lt"/>
              </a:rPr>
            </a:br>
            <a:r>
              <a:rPr lang="en-US" sz="1400" dirty="0">
                <a:ea typeface="+mj-lt"/>
                <a:cs typeface="+mj-lt"/>
              </a:rPr>
              <a:t> </a:t>
            </a:r>
            <a:br>
              <a:rPr lang="en-GB" sz="1400" dirty="0">
                <a:ea typeface="+mj-lt"/>
                <a:cs typeface="+mj-lt"/>
              </a:rPr>
            </a:br>
            <a:r>
              <a:rPr lang="en-GB" sz="1400" dirty="0">
                <a:ea typeface="+mj-lt"/>
                <a:cs typeface="+mj-lt"/>
              </a:rPr>
              <a:t>“FITA” and it also very close to the hotel, 140m to be precise. </a:t>
            </a:r>
            <a:r>
              <a:rPr lang="en-GB" sz="1400" u="sng" dirty="0">
                <a:ea typeface="+mj-lt"/>
                <a:cs typeface="+mj-lt"/>
              </a:rPr>
              <a:t>Opened only evenings</a:t>
            </a:r>
            <a:r>
              <a:rPr lang="en-GB" sz="1400" dirty="0">
                <a:ea typeface="+mj-lt"/>
                <a:cs typeface="+mj-lt"/>
              </a:rPr>
              <a:t>.</a:t>
            </a:r>
            <a:br>
              <a:rPr lang="en-GB" sz="1400" dirty="0">
                <a:ea typeface="+mj-lt"/>
                <a:cs typeface="+mj-lt"/>
              </a:rPr>
            </a:br>
            <a:r>
              <a:rPr lang="en-GB" sz="1400" dirty="0">
                <a:ea typeface="+mj-lt"/>
                <a:cs typeface="+mj-lt"/>
              </a:rPr>
              <a:t>It claims to be a gastro-tavern but from the comments I read it seems to focus more on fish dishes, but it has some meat dishes as well. Photos and reviews of their dishes can be found here: </a:t>
            </a:r>
            <a:r>
              <a:rPr lang="en-GB" sz="1400" dirty="0">
                <a:ea typeface="+mj-lt"/>
                <a:cs typeface="+mj-lt"/>
                <a:hlinkClick r:id="rId5"/>
              </a:rPr>
              <a:t>https://www.tripadvisor.com/Restaurant_Review-g189400-d17585802-Reviews-Fita-Athens_Attica.html</a:t>
            </a:r>
            <a:br>
              <a:rPr lang="en-GB" sz="1400" dirty="0">
                <a:ea typeface="+mj-lt"/>
                <a:cs typeface="+mj-lt"/>
              </a:rPr>
            </a:br>
            <a:r>
              <a:rPr lang="en-GB" sz="1400" dirty="0">
                <a:ea typeface="+mj-lt"/>
                <a:cs typeface="+mj-lt"/>
              </a:rPr>
              <a:t> </a:t>
            </a:r>
          </a:p>
        </p:txBody>
      </p:sp>
      <p:sp>
        <p:nvSpPr>
          <p:cNvPr id="22531" name="Rectangle 5">
            <a:extLst>
              <a:ext uri="{FF2B5EF4-FFF2-40B4-BE49-F238E27FC236}">
                <a16:creationId xmlns:a16="http://schemas.microsoft.com/office/drawing/2014/main" id="{5BF7EA77-A957-BD26-1D1D-5ACE2D630883}"/>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22532" name="Picture 4">
            <a:extLst>
              <a:ext uri="{FF2B5EF4-FFF2-40B4-BE49-F238E27FC236}">
                <a16:creationId xmlns:a16="http://schemas.microsoft.com/office/drawing/2014/main" id="{015B9D5D-4B85-AE52-BE94-3D340CA5248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0AEF9F4B-9690-7C7D-E81A-A240470EAC5E}"/>
              </a:ext>
            </a:extLst>
          </p:cNvPr>
          <p:cNvSpPr txBox="1">
            <a:spLocks/>
          </p:cNvSpPr>
          <p:nvPr/>
        </p:nvSpPr>
        <p:spPr bwMode="auto">
          <a:xfrm rot="10800000" flipV="1">
            <a:off x="2411413" y="517525"/>
            <a:ext cx="6472237" cy="647700"/>
          </a:xfrm>
          <a:prstGeom prst="rect">
            <a:avLst/>
          </a:prstGeom>
          <a:noFill/>
          <a:ln>
            <a:noFill/>
          </a:ln>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dirty="0">
                <a:ea typeface="+mj-lt"/>
                <a:cs typeface="+mj-lt"/>
              </a:rPr>
              <a:t>Restaurants</a:t>
            </a:r>
            <a:endParaRPr lang="en-GB" altLang="en-US" dirty="0">
              <a:solidFill>
                <a:srgbClr val="FF00FF"/>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F612284E-1F95-34F1-CF6A-450727434834}"/>
              </a:ext>
            </a:extLst>
          </p:cNvPr>
          <p:cNvSpPr>
            <a:spLocks noGrp="1"/>
          </p:cNvSpPr>
          <p:nvPr>
            <p:ph type="ctrTitle"/>
          </p:nvPr>
        </p:nvSpPr>
        <p:spPr>
          <a:xfrm rot="10800000" flipV="1">
            <a:off x="684213" y="1916113"/>
            <a:ext cx="7920037" cy="3025775"/>
          </a:xfrm>
        </p:spPr>
        <p:txBody>
          <a:bodyPr/>
          <a:lstStyle/>
          <a:p>
            <a:pPr algn="l">
              <a:defRPr/>
            </a:pP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endParaRPr lang="en-GB" sz="1400" dirty="0">
              <a:ea typeface="+mj-lt"/>
              <a:cs typeface="+mj-lt"/>
            </a:endParaRPr>
          </a:p>
        </p:txBody>
      </p:sp>
      <p:sp>
        <p:nvSpPr>
          <p:cNvPr id="23555" name="Rectangle 5">
            <a:extLst>
              <a:ext uri="{FF2B5EF4-FFF2-40B4-BE49-F238E27FC236}">
                <a16:creationId xmlns:a16="http://schemas.microsoft.com/office/drawing/2014/main" id="{9C40495B-AF9A-C706-BCD8-D73D9D46EE95}"/>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23556" name="Picture 4">
            <a:extLst>
              <a:ext uri="{FF2B5EF4-FFF2-40B4-BE49-F238E27FC236}">
                <a16:creationId xmlns:a16="http://schemas.microsoft.com/office/drawing/2014/main" id="{F93E2755-C367-3A3B-2C4B-C98AC3AB56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itle 1">
            <a:extLst>
              <a:ext uri="{FF2B5EF4-FFF2-40B4-BE49-F238E27FC236}">
                <a16:creationId xmlns:a16="http://schemas.microsoft.com/office/drawing/2014/main" id="{80CB4275-584E-07DF-31FC-3C5CC1A85CA0}"/>
              </a:ext>
            </a:extLst>
          </p:cNvPr>
          <p:cNvSpPr txBox="1">
            <a:spLocks/>
          </p:cNvSpPr>
          <p:nvPr/>
        </p:nvSpPr>
        <p:spPr bwMode="auto">
          <a:xfrm rot="10800000" flipV="1">
            <a:off x="2411413" y="1073150"/>
            <a:ext cx="64722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4400">
                <a:solidFill>
                  <a:srgbClr val="FF00FF"/>
                </a:solidFill>
              </a:rPr>
              <a:t>We are here to help you</a:t>
            </a:r>
          </a:p>
        </p:txBody>
      </p:sp>
      <p:sp>
        <p:nvSpPr>
          <p:cNvPr id="23558" name="TextBox 3">
            <a:extLst>
              <a:ext uri="{FF2B5EF4-FFF2-40B4-BE49-F238E27FC236}">
                <a16:creationId xmlns:a16="http://schemas.microsoft.com/office/drawing/2014/main" id="{9AC02EB8-21A1-A500-11F3-0BFB478F8A88}"/>
              </a:ext>
            </a:extLst>
          </p:cNvPr>
          <p:cNvSpPr txBox="1">
            <a:spLocks noChangeArrowheads="1"/>
          </p:cNvSpPr>
          <p:nvPr/>
        </p:nvSpPr>
        <p:spPr bwMode="auto">
          <a:xfrm>
            <a:off x="539750" y="2205038"/>
            <a:ext cx="78486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fr-FR" altLang="en-US" sz="1800">
                <a:solidFill>
                  <a:srgbClr val="292929"/>
                </a:solidFill>
                <a:cs typeface="Times New Roman" panose="02020603050405020304" pitchFamily="18" charset="0"/>
              </a:rPr>
              <a:t>We are located at </a:t>
            </a:r>
            <a:r>
              <a:rPr lang="fr-FR" altLang="en-US" sz="2400" b="1">
                <a:solidFill>
                  <a:srgbClr val="292929"/>
                </a:solidFill>
                <a:cs typeface="Times New Roman" panose="02020603050405020304" pitchFamily="18" charset="0"/>
              </a:rPr>
              <a:t>the hospitality desk (level -1).</a:t>
            </a:r>
            <a:endParaRPr lang="fr-FR" altLang="en-US" sz="1800" b="1">
              <a:solidFill>
                <a:srgbClr val="292929"/>
              </a:solidFill>
              <a:cs typeface="Times New Roman" panose="02020603050405020304" pitchFamily="18" charset="0"/>
            </a:endParaRPr>
          </a:p>
          <a:p>
            <a:pPr eaLnBrk="1" hangingPunct="1">
              <a:spcBef>
                <a:spcPct val="0"/>
              </a:spcBef>
              <a:buFontTx/>
              <a:buNone/>
            </a:pPr>
            <a:endParaRPr lang="fr-FR" altLang="en-US" sz="1800">
              <a:solidFill>
                <a:srgbClr val="292929"/>
              </a:solidFill>
              <a:cs typeface="Times New Roman" panose="02020603050405020304" pitchFamily="18" charset="0"/>
            </a:endParaRPr>
          </a:p>
          <a:p>
            <a:pPr eaLnBrk="1" hangingPunct="1">
              <a:spcBef>
                <a:spcPct val="0"/>
              </a:spcBef>
              <a:buFontTx/>
              <a:buNone/>
            </a:pPr>
            <a:r>
              <a:rPr lang="fr-FR" altLang="en-US" sz="1800">
                <a:solidFill>
                  <a:srgbClr val="292929"/>
                </a:solidFill>
                <a:cs typeface="Times New Roman" panose="02020603050405020304" pitchFamily="18" charset="0"/>
                <a:hlinkClick r:id="rId3"/>
              </a:rPr>
              <a:t>Emmanuelle.Wurffel@etsi.org</a:t>
            </a:r>
            <a:r>
              <a:rPr lang="fr-FR" altLang="en-US" sz="1800">
                <a:solidFill>
                  <a:srgbClr val="292929"/>
                </a:solidFill>
                <a:cs typeface="Times New Roman" panose="02020603050405020304" pitchFamily="18" charset="0"/>
              </a:rPr>
              <a:t> or +33 4 92 94 4266 </a:t>
            </a:r>
          </a:p>
          <a:p>
            <a:pPr eaLnBrk="1" hangingPunct="1">
              <a:spcBef>
                <a:spcPct val="0"/>
              </a:spcBef>
              <a:buFontTx/>
              <a:buNone/>
            </a:pPr>
            <a:r>
              <a:rPr lang="fr-FR" altLang="en-US" sz="1800">
                <a:solidFill>
                  <a:srgbClr val="292929"/>
                </a:solidFill>
                <a:cs typeface="Times New Roman" panose="02020603050405020304" pitchFamily="18" charset="0"/>
              </a:rPr>
              <a:t>(line forwarded to my mobile phone)</a:t>
            </a:r>
          </a:p>
          <a:p>
            <a:pPr eaLnBrk="1" hangingPunct="1">
              <a:spcBef>
                <a:spcPct val="0"/>
              </a:spcBef>
              <a:buFontTx/>
              <a:buNone/>
            </a:pPr>
            <a:endParaRPr lang="fr-FR" altLang="en-US" sz="1800">
              <a:solidFill>
                <a:srgbClr val="292929"/>
              </a:solidFill>
              <a:cs typeface="Times New Roman" panose="02020603050405020304" pitchFamily="18" charset="0"/>
            </a:endParaRPr>
          </a:p>
          <a:p>
            <a:pPr eaLnBrk="1" hangingPunct="1">
              <a:spcBef>
                <a:spcPct val="0"/>
              </a:spcBef>
              <a:buFontTx/>
              <a:buNone/>
            </a:pPr>
            <a:r>
              <a:rPr lang="fr-FR" altLang="en-US" sz="1800">
                <a:solidFill>
                  <a:srgbClr val="292929"/>
                </a:solidFill>
                <a:cs typeface="Times New Roman" panose="02020603050405020304" pitchFamily="18" charset="0"/>
                <a:hlinkClick r:id="rId4"/>
              </a:rPr>
              <a:t>Christophe.Volnay@etsi.org</a:t>
            </a:r>
            <a:r>
              <a:rPr lang="fr-FR" altLang="en-US" sz="1800">
                <a:solidFill>
                  <a:srgbClr val="292929"/>
                </a:solidFill>
                <a:cs typeface="Times New Roman" panose="02020603050405020304" pitchFamily="18" charset="0"/>
              </a:rPr>
              <a:t> (IT)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2339081C-342D-D1EC-BE94-0E8290A21B90}"/>
              </a:ext>
            </a:extLst>
          </p:cNvPr>
          <p:cNvSpPr>
            <a:spLocks noGrp="1"/>
          </p:cNvSpPr>
          <p:nvPr>
            <p:ph type="ctrTitle"/>
          </p:nvPr>
        </p:nvSpPr>
        <p:spPr>
          <a:xfrm rot="10800000" flipV="1">
            <a:off x="684213" y="1916113"/>
            <a:ext cx="7920037" cy="3025775"/>
          </a:xfrm>
        </p:spPr>
        <p:txBody>
          <a:bodyPr/>
          <a:lstStyle/>
          <a:p>
            <a:pPr algn="l">
              <a:defRPr/>
            </a:pP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br>
              <a:rPr lang="en-US" sz="1400" dirty="0">
                <a:ea typeface="+mj-lt"/>
                <a:cs typeface="+mj-lt"/>
              </a:rPr>
            </a:br>
            <a:endParaRPr lang="en-GB" sz="1400" dirty="0">
              <a:ea typeface="+mj-lt"/>
              <a:cs typeface="+mj-lt"/>
            </a:endParaRPr>
          </a:p>
        </p:txBody>
      </p:sp>
      <p:sp>
        <p:nvSpPr>
          <p:cNvPr id="24579" name="Rectangle 5">
            <a:extLst>
              <a:ext uri="{FF2B5EF4-FFF2-40B4-BE49-F238E27FC236}">
                <a16:creationId xmlns:a16="http://schemas.microsoft.com/office/drawing/2014/main" id="{0E4B46CC-7A4A-3236-B05F-15DF27365DF7}"/>
              </a:ext>
            </a:extLst>
          </p:cNvPr>
          <p:cNvSpPr>
            <a:spLocks noChangeArrowheads="1"/>
          </p:cNvSpPr>
          <p:nvPr/>
        </p:nvSpPr>
        <p:spPr bwMode="auto">
          <a:xfrm>
            <a:off x="471488" y="333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latin typeface="Arial" panose="020B0604020202020204" pitchFamily="34" charset="0"/>
            </a:endParaRPr>
          </a:p>
        </p:txBody>
      </p:sp>
      <p:pic>
        <p:nvPicPr>
          <p:cNvPr id="24580" name="Picture 4">
            <a:extLst>
              <a:ext uri="{FF2B5EF4-FFF2-40B4-BE49-F238E27FC236}">
                <a16:creationId xmlns:a16="http://schemas.microsoft.com/office/drawing/2014/main" id="{6089D66B-F425-3E55-DCB1-17AB02A52A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333375"/>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itle 1">
            <a:extLst>
              <a:ext uri="{FF2B5EF4-FFF2-40B4-BE49-F238E27FC236}">
                <a16:creationId xmlns:a16="http://schemas.microsoft.com/office/drawing/2014/main" id="{2C6BACCC-FDC5-4A5A-6C3F-E2BD253F0E8D}"/>
              </a:ext>
            </a:extLst>
          </p:cNvPr>
          <p:cNvSpPr txBox="1">
            <a:spLocks/>
          </p:cNvSpPr>
          <p:nvPr/>
        </p:nvSpPr>
        <p:spPr bwMode="auto">
          <a:xfrm rot="10800000" flipV="1">
            <a:off x="2411413" y="1073150"/>
            <a:ext cx="64722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4400" dirty="0">
                <a:solidFill>
                  <a:srgbClr val="FF00FF"/>
                </a:solidFill>
              </a:rPr>
              <a:t>Survey</a:t>
            </a:r>
          </a:p>
        </p:txBody>
      </p:sp>
      <p:sp>
        <p:nvSpPr>
          <p:cNvPr id="4" name="TextBox 3">
            <a:extLst>
              <a:ext uri="{FF2B5EF4-FFF2-40B4-BE49-F238E27FC236}">
                <a16:creationId xmlns:a16="http://schemas.microsoft.com/office/drawing/2014/main" id="{5FE50ABC-28FE-8EDC-3B1C-61B9B4037ECA}"/>
              </a:ext>
            </a:extLst>
          </p:cNvPr>
          <p:cNvSpPr txBox="1"/>
          <p:nvPr/>
        </p:nvSpPr>
        <p:spPr>
          <a:xfrm>
            <a:off x="539750" y="2205038"/>
            <a:ext cx="7848600" cy="369887"/>
          </a:xfrm>
          <a:prstGeom prst="rect">
            <a:avLst/>
          </a:prstGeom>
          <a:noFill/>
        </p:spPr>
        <p:txBody>
          <a:bodyPr>
            <a:spAutoFit/>
          </a:bodyPr>
          <a:lstStyle/>
          <a:p>
            <a:pPr>
              <a:defRPr/>
            </a:pPr>
            <a:r>
              <a:rPr lang="fr" dirty="0">
                <a:ea typeface="+mn-lt"/>
                <a:cs typeface="+mn-lt"/>
              </a:rPr>
              <a:t>We will send you a survey after the meeting.</a:t>
            </a:r>
            <a:endParaRPr lang="en-US" dirty="0">
              <a:ea typeface="+mn-lt"/>
              <a:cs typeface="+mn-lt"/>
            </a:endParaRPr>
          </a:p>
        </p:txBody>
      </p:sp>
      <p:pic>
        <p:nvPicPr>
          <p:cNvPr id="24583" name="Graphic 4" descr="Open envelope">
            <a:extLst>
              <a:ext uri="{FF2B5EF4-FFF2-40B4-BE49-F238E27FC236}">
                <a16:creationId xmlns:a16="http://schemas.microsoft.com/office/drawing/2014/main" id="{B75E34FA-408C-B6FA-97D1-69E083AD3C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0413" y="3068638"/>
            <a:ext cx="2846387"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25B40-1295-584A-43D8-F5A5E9A87103}"/>
              </a:ext>
            </a:extLst>
          </p:cNvPr>
          <p:cNvSpPr>
            <a:spLocks noGrp="1"/>
          </p:cNvSpPr>
          <p:nvPr>
            <p:ph type="title"/>
          </p:nvPr>
        </p:nvSpPr>
        <p:spPr>
          <a:xfrm>
            <a:off x="457200" y="116632"/>
            <a:ext cx="8229600" cy="792088"/>
          </a:xfrm>
        </p:spPr>
        <p:txBody>
          <a:bodyPr/>
          <a:lstStyle/>
          <a:p>
            <a:r>
              <a:rPr lang="en-US" dirty="0">
                <a:solidFill>
                  <a:srgbClr val="FF00FF"/>
                </a:solidFill>
              </a:rPr>
              <a:t>Things Worth to Do</a:t>
            </a:r>
          </a:p>
        </p:txBody>
      </p:sp>
      <p:sp>
        <p:nvSpPr>
          <p:cNvPr id="3" name="Content Placeholder 2">
            <a:extLst>
              <a:ext uri="{FF2B5EF4-FFF2-40B4-BE49-F238E27FC236}">
                <a16:creationId xmlns:a16="http://schemas.microsoft.com/office/drawing/2014/main" id="{23A2BC0D-7A0F-3F94-7202-8F00B35A4BA8}"/>
              </a:ext>
            </a:extLst>
          </p:cNvPr>
          <p:cNvSpPr>
            <a:spLocks noGrp="1"/>
          </p:cNvSpPr>
          <p:nvPr>
            <p:ph idx="1"/>
          </p:nvPr>
        </p:nvSpPr>
        <p:spPr>
          <a:xfrm>
            <a:off x="457200" y="1154496"/>
            <a:ext cx="7139136" cy="5586872"/>
          </a:xfrm>
        </p:spPr>
        <p:txBody>
          <a:bodyPr/>
          <a:lstStyle/>
          <a:p>
            <a:pPr marL="457200" marR="0" lvl="0" indent="-457200" algn="l" defTabSz="914400" rtl="0" eaLnBrk="0" fontAlgn="base" latinLnBrk="0" hangingPunct="0">
              <a:lnSpc>
                <a:spcPct val="100000"/>
              </a:lnSpc>
              <a:spcBef>
                <a:spcPct val="20000"/>
              </a:spcBef>
              <a:spcAft>
                <a:spcPct val="0"/>
              </a:spcAft>
              <a:buClrTx/>
              <a:buSzTx/>
              <a:buFont typeface="+mj-lt"/>
              <a:buAutoNum type="arabicPeriod"/>
              <a:tabLst/>
              <a:defRPr/>
            </a:pP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Visit the </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hlinkClick r:id="rId2"/>
              </a:rPr>
              <a:t>Acropolis</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the most visited attraction in Athens that you should not miss. The emblematic building of Parthenon, the temple of Athena Nike and </a:t>
            </a:r>
            <a:r>
              <a:rPr kumimoji="0" lang="en-US" altLang="en-US" sz="1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Arial" panose="020B0604020202020204" pitchFamily="34" charset="0"/>
              </a:rPr>
              <a:t>Erechtheion</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with the porch of Caryatids are located on the Acropolis.</a:t>
            </a:r>
          </a:p>
          <a:p>
            <a:pPr marL="457200" marR="0" lvl="0" indent="-457200" algn="l" defTabSz="914400" rtl="0" eaLnBrk="0" fontAlgn="base" latinLnBrk="0" hangingPunct="0">
              <a:lnSpc>
                <a:spcPct val="100000"/>
              </a:lnSpc>
              <a:spcBef>
                <a:spcPct val="20000"/>
              </a:spcBef>
              <a:spcAft>
                <a:spcPct val="0"/>
              </a:spcAft>
              <a:buClrTx/>
              <a:buSzTx/>
              <a:buFont typeface="+mj-lt"/>
              <a:buAutoNum type="arabicPeriod"/>
              <a:tabLst/>
              <a:defRPr/>
            </a:pP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Visit the </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hlinkClick r:id="rId3"/>
              </a:rPr>
              <a:t>Acropolis museum </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(Acropolis metro station, 1.4km from the meeting hotel) and the </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hlinkClick r:id="rId4"/>
              </a:rPr>
              <a:t>National Archaeological Museum </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the largest archaeological museum in Greece housed in an impressive Neoclassical building with 8,000 square meters of exhibition space.</a:t>
            </a:r>
          </a:p>
          <a:p>
            <a:pPr marL="457200" marR="0" lvl="0" indent="-457200" algn="l" defTabSz="914400" rtl="0" eaLnBrk="0" fontAlgn="base" latinLnBrk="0" hangingPunct="0">
              <a:lnSpc>
                <a:spcPct val="100000"/>
              </a:lnSpc>
              <a:spcBef>
                <a:spcPct val="20000"/>
              </a:spcBef>
              <a:spcAft>
                <a:spcPct val="0"/>
              </a:spcAft>
              <a:buClrTx/>
              <a:buSzTx/>
              <a:buFont typeface="+mj-lt"/>
              <a:buAutoNum type="arabicPeriod"/>
              <a:tabLst/>
              <a:defRPr/>
            </a:pP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Visit the </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hlinkClick r:id="rId5"/>
              </a:rPr>
              <a:t>Panathenaic Stadium </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or </a:t>
            </a:r>
            <a:r>
              <a:rPr kumimoji="0" lang="en-US" altLang="en-US" sz="1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Arial" panose="020B0604020202020204" pitchFamily="34" charset="0"/>
              </a:rPr>
              <a:t>Kallimarmaro</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that hosted the Panathenaic Games and the</a:t>
            </a:r>
            <a:r>
              <a:rPr lang="en-US" altLang="en-US" sz="1600" dirty="0">
                <a:solidFill>
                  <a:prstClr val="black"/>
                </a:solidFill>
                <a:latin typeface="Calibri" panose="020F0502020204030204" pitchFamily="34" charset="0"/>
                <a:cs typeface="Arial" panose="020B0604020202020204" pitchFamily="34" charset="0"/>
              </a:rPr>
              <a:t> first</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Olympic Games of 1896.</a:t>
            </a:r>
          </a:p>
          <a:p>
            <a:pPr marL="457200" marR="0" lvl="0" indent="-457200" algn="l" defTabSz="914400" rtl="0" eaLnBrk="0" fontAlgn="base" latinLnBrk="0" hangingPunct="0">
              <a:lnSpc>
                <a:spcPct val="100000"/>
              </a:lnSpc>
              <a:spcBef>
                <a:spcPct val="20000"/>
              </a:spcBef>
              <a:spcAft>
                <a:spcPct val="0"/>
              </a:spcAft>
              <a:buClrTx/>
              <a:buSzTx/>
              <a:buFont typeface="+mj-lt"/>
              <a:buAutoNum type="arabicPeriod"/>
              <a:tabLst/>
              <a:defRPr/>
            </a:pP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Stroll through the </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hlinkClick r:id="rId6"/>
              </a:rPr>
              <a:t>Ancient Agora </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and visit the Temple of Hephaistos, one of the best-preserved ancient Greek temples.</a:t>
            </a:r>
            <a:endParaRPr kumimoji="0" lang="el-GR"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a:p>
            <a:pPr marL="457200" marR="0" lvl="0" indent="-457200" algn="l" defTabSz="914400" rtl="0" eaLnBrk="0" fontAlgn="base" latinLnBrk="0" hangingPunct="0">
              <a:lnSpc>
                <a:spcPct val="100000"/>
              </a:lnSpc>
              <a:spcBef>
                <a:spcPct val="20000"/>
              </a:spcBef>
              <a:spcAft>
                <a:spcPct val="0"/>
              </a:spcAft>
              <a:buClrTx/>
              <a:buSzTx/>
              <a:buFont typeface="+mj-lt"/>
              <a:buAutoNum type="arabicPeriod"/>
              <a:tabLst/>
              <a:defRPr/>
            </a:pP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Visit the Syntagma </a:t>
            </a:r>
            <a:r>
              <a:rPr lang="en-US" altLang="en-US" sz="1600" dirty="0">
                <a:solidFill>
                  <a:prstClr val="black"/>
                </a:solidFill>
              </a:rPr>
              <a:t>square where the Greek Parliament is and walk through the National Garden. Watch the changing of the Evzones guards (which occurs every hour, on the hour) in front of the tomb dedicated to the Unknown Soldier. There are many restaurant options near the square and towards </a:t>
            </a:r>
            <a:r>
              <a:rPr lang="en-US" altLang="en-US" sz="1600" dirty="0" err="1">
                <a:solidFill>
                  <a:prstClr val="black"/>
                </a:solidFill>
              </a:rPr>
              <a:t>Kolonaki</a:t>
            </a:r>
            <a:r>
              <a:rPr lang="en-US" altLang="en-US" sz="1600" dirty="0">
                <a:solidFill>
                  <a:prstClr val="black"/>
                </a:solidFill>
              </a:rPr>
              <a:t> area.</a:t>
            </a:r>
          </a:p>
          <a:p>
            <a:pPr marL="457200" marR="0" lvl="0" indent="-457200" algn="l" defTabSz="914400" rtl="0" eaLnBrk="0" fontAlgn="base" latinLnBrk="0" hangingPunct="0">
              <a:lnSpc>
                <a:spcPct val="100000"/>
              </a:lnSpc>
              <a:spcBef>
                <a:spcPct val="20000"/>
              </a:spcBef>
              <a:spcAft>
                <a:spcPct val="0"/>
              </a:spcAft>
              <a:buClrTx/>
              <a:buSzTx/>
              <a:buFont typeface="+mj-lt"/>
              <a:buAutoNum type="arabicPeriod"/>
              <a:tabLst/>
              <a:defRPr/>
            </a:pPr>
            <a:r>
              <a:rPr lang="en-US" altLang="en-US" sz="1600" dirty="0">
                <a:solidFill>
                  <a:prstClr val="black"/>
                </a:solidFill>
              </a:rPr>
              <a:t>Walk through the popular districts of </a:t>
            </a:r>
            <a:r>
              <a:rPr lang="en-US" altLang="en-US" sz="1600" dirty="0" err="1">
                <a:solidFill>
                  <a:prstClr val="black"/>
                </a:solidFill>
              </a:rPr>
              <a:t>Plaka</a:t>
            </a:r>
            <a:r>
              <a:rPr lang="en-US" altLang="en-US" sz="1600" dirty="0">
                <a:solidFill>
                  <a:prstClr val="black"/>
                </a:solidFill>
              </a:rPr>
              <a:t>, </a:t>
            </a:r>
            <a:r>
              <a:rPr lang="en-US" altLang="en-US" sz="1600" dirty="0" err="1">
                <a:solidFill>
                  <a:prstClr val="black"/>
                </a:solidFill>
              </a:rPr>
              <a:t>Monastiraki</a:t>
            </a:r>
            <a:r>
              <a:rPr lang="en-US" altLang="en-US" sz="1600" dirty="0">
                <a:solidFill>
                  <a:prstClr val="black"/>
                </a:solidFill>
              </a:rPr>
              <a:t> and </a:t>
            </a:r>
            <a:r>
              <a:rPr lang="en-US" altLang="en-US" sz="1600" dirty="0" err="1">
                <a:solidFill>
                  <a:prstClr val="black"/>
                </a:solidFill>
              </a:rPr>
              <a:t>Psyrri</a:t>
            </a:r>
            <a:r>
              <a:rPr lang="en-US" altLang="en-US" sz="1600" dirty="0">
                <a:solidFill>
                  <a:prstClr val="black"/>
                </a:solidFill>
              </a:rPr>
              <a:t> where you can find many restaurants, coffee shops and souvenir shops.</a:t>
            </a:r>
          </a:p>
          <a:p>
            <a:pPr marL="457200" marR="0" lvl="0" indent="-457200" algn="l" defTabSz="914400" rtl="0" eaLnBrk="0" fontAlgn="base" latinLnBrk="0" hangingPunct="0">
              <a:lnSpc>
                <a:spcPct val="100000"/>
              </a:lnSpc>
              <a:spcBef>
                <a:spcPct val="20000"/>
              </a:spcBef>
              <a:spcAft>
                <a:spcPct val="0"/>
              </a:spcAft>
              <a:buClrTx/>
              <a:buSzTx/>
              <a:buFont typeface="+mj-lt"/>
              <a:buAutoNum type="arabicPeriod"/>
              <a:tabLst/>
              <a:defRPr/>
            </a:pP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Enjoy the view </a:t>
            </a:r>
            <a:r>
              <a:rPr lang="en-US" altLang="en-US" sz="1600" dirty="0">
                <a:solidFill>
                  <a:prstClr val="black"/>
                </a:solidFill>
              </a:rPr>
              <a:t>f</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rom </a:t>
            </a:r>
            <a:r>
              <a:rPr kumimoji="0" lang="en-US" altLang="en-US" sz="1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Arial" panose="020B0604020202020204" pitchFamily="34" charset="0"/>
                <a:hlinkClick r:id="rId7"/>
              </a:rPr>
              <a:t>Lycabettus</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hlinkClick r:id="rId7"/>
              </a:rPr>
              <a:t> Hill</a:t>
            </a: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the highest point in the city with a unique view down upon the Acropolis.</a:t>
            </a:r>
            <a:endParaRPr kumimoji="0" lang="el-GR"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Tx/>
              <a:buSzTx/>
              <a:buNone/>
              <a:tabLst/>
              <a:defRPr/>
            </a:pPr>
            <a:r>
              <a:rPr lang="en-US" altLang="en-US" sz="1600" i="1" dirty="0">
                <a:solidFill>
                  <a:prstClr val="black"/>
                </a:solidFill>
                <a:latin typeface="Calibri" panose="020F0502020204030204" pitchFamily="34" charset="0"/>
                <a:cs typeface="Arial" panose="020B0604020202020204" pitchFamily="34" charset="0"/>
              </a:rPr>
              <a:t>and many more…</a:t>
            </a:r>
            <a:endParaRPr kumimoji="0" lang="en-US" altLang="en-US" sz="1600" b="0" i="1"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a:p>
            <a:endParaRPr lang="en-US" sz="1600" dirty="0"/>
          </a:p>
        </p:txBody>
      </p:sp>
      <p:pic>
        <p:nvPicPr>
          <p:cNvPr id="4" name="Picture 2" descr="Ακρόπολη: Το φως της μεγάλης γνώσης - Εναλλακτική Δράση">
            <a:extLst>
              <a:ext uri="{FF2B5EF4-FFF2-40B4-BE49-F238E27FC236}">
                <a16:creationId xmlns:a16="http://schemas.microsoft.com/office/drawing/2014/main" id="{DB0B211E-5D71-DFAC-28F5-08101468AA9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12360" y="1154496"/>
            <a:ext cx="1187624" cy="79174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Akropolis Museum Tickets 2025 ...">
            <a:extLst>
              <a:ext uri="{FF2B5EF4-FFF2-40B4-BE49-F238E27FC236}">
                <a16:creationId xmlns:a16="http://schemas.microsoft.com/office/drawing/2014/main" id="{5E2A555D-43B3-9905-80E5-FDFC9740204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12359" y="2060848"/>
            <a:ext cx="1187625" cy="79031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Παναθηναϊκό Στάδιο - Βικιπαίδεια">
            <a:extLst>
              <a:ext uri="{FF2B5EF4-FFF2-40B4-BE49-F238E27FC236}">
                <a16:creationId xmlns:a16="http://schemas.microsoft.com/office/drawing/2014/main" id="{7BDFE5FE-3F32-2C12-079B-11195146647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12358" y="2965761"/>
            <a:ext cx="1187625" cy="79031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88010E62-4EF7-0916-FA9B-2ACF1EED403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12357" y="3887535"/>
            <a:ext cx="1187625" cy="68618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Δε θα γίνει η αλλαγή φρουράς από τους Εύζωνες στο Σύνταγμα - Το Μοσχάτο Μου">
            <a:extLst>
              <a:ext uri="{FF2B5EF4-FFF2-40B4-BE49-F238E27FC236}">
                <a16:creationId xmlns:a16="http://schemas.microsoft.com/office/drawing/2014/main" id="{878C4842-3686-0195-3011-9859A2E8B34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12356" y="4675486"/>
            <a:ext cx="1187625" cy="84717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Λυκαβηττός - Athens Attica">
            <a:extLst>
              <a:ext uri="{FF2B5EF4-FFF2-40B4-BE49-F238E27FC236}">
                <a16:creationId xmlns:a16="http://schemas.microsoft.com/office/drawing/2014/main" id="{9743767B-03DE-B34D-97E8-DB2DAD3343A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780100" y="5624426"/>
            <a:ext cx="1219881" cy="6861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27480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A98B6296-268F-C1C6-0C5F-E506BB4A64B7}"/>
              </a:ext>
            </a:extLst>
          </p:cNvPr>
          <p:cNvSpPr>
            <a:spLocks noGrp="1"/>
          </p:cNvSpPr>
          <p:nvPr>
            <p:ph type="title"/>
          </p:nvPr>
        </p:nvSpPr>
        <p:spPr/>
        <p:txBody>
          <a:bodyPr/>
          <a:lstStyle/>
          <a:p>
            <a:r>
              <a:rPr lang="en-GB" altLang="en-US">
                <a:solidFill>
                  <a:srgbClr val="FF00FF"/>
                </a:solidFill>
              </a:rPr>
              <a:t>Summary</a:t>
            </a:r>
          </a:p>
        </p:txBody>
      </p:sp>
      <p:graphicFrame>
        <p:nvGraphicFramePr>
          <p:cNvPr id="8198" name="Content Placeholder 2">
            <a:extLst>
              <a:ext uri="{FF2B5EF4-FFF2-40B4-BE49-F238E27FC236}">
                <a16:creationId xmlns:a16="http://schemas.microsoft.com/office/drawing/2014/main" id="{7F6E4E2B-EBB3-8620-83DD-4481A95961C0}"/>
              </a:ext>
            </a:extLst>
          </p:cNvPr>
          <p:cNvGraphicFramePr>
            <a:graphicFrameLocks noGrp="1"/>
          </p:cNvGraphicFramePr>
          <p:nvPr>
            <p:ph idx="1"/>
          </p:nvPr>
        </p:nvGraphicFramePr>
        <p:xfrm>
          <a:off x="131109" y="2217738"/>
          <a:ext cx="8881781" cy="3290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5604" name="Picture 3" descr="A green circle with black text and a silver ribbon&#10;&#10;Description automatically generated">
            <a:extLst>
              <a:ext uri="{FF2B5EF4-FFF2-40B4-BE49-F238E27FC236}">
                <a16:creationId xmlns:a16="http://schemas.microsoft.com/office/drawing/2014/main" id="{FF0D2046-39BA-0676-EFDA-505985463C0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0825" y="0"/>
            <a:ext cx="2047875"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4">
            <a:extLst>
              <a:ext uri="{FF2B5EF4-FFF2-40B4-BE49-F238E27FC236}">
                <a16:creationId xmlns:a16="http://schemas.microsoft.com/office/drawing/2014/main" id="{85B58CB5-90EB-C887-8CE6-9B236C725B8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23025" y="585788"/>
            <a:ext cx="25892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4CFAAA96-B63B-BAC7-65E9-F29E18CCEBFF}"/>
              </a:ext>
            </a:extLst>
          </p:cNvPr>
          <p:cNvSpPr>
            <a:spLocks noGrp="1"/>
          </p:cNvSpPr>
          <p:nvPr>
            <p:ph type="ctrTitle"/>
          </p:nvPr>
        </p:nvSpPr>
        <p:spPr>
          <a:xfrm>
            <a:off x="685800" y="476250"/>
            <a:ext cx="7772400" cy="5256213"/>
          </a:xfrm>
        </p:spPr>
        <p:txBody>
          <a:bodyPr/>
          <a:lstStyle/>
          <a:p>
            <a:pPr algn="r" eaLnBrk="1" hangingPunct="1"/>
            <a:br>
              <a:rPr lang="en-GB" altLang="en-US" sz="3200"/>
            </a:br>
            <a:br>
              <a:rPr lang="en-GB" altLang="en-US" sz="3200"/>
            </a:br>
            <a:br>
              <a:rPr lang="en-GB" altLang="en-US" sz="3200"/>
            </a:br>
            <a:r>
              <a:rPr lang="en-GB" altLang="en-US" sz="3200">
                <a:solidFill>
                  <a:srgbClr val="FF00FF"/>
                </a:solidFill>
              </a:rPr>
              <a:t>Have a great time in Athens!</a:t>
            </a:r>
            <a:br>
              <a:rPr lang="en-GB" altLang="en-US" sz="3200">
                <a:solidFill>
                  <a:srgbClr val="FF00FF"/>
                </a:solidFill>
              </a:rPr>
            </a:br>
            <a:br>
              <a:rPr lang="en-GB" altLang="en-US" sz="3200">
                <a:solidFill>
                  <a:srgbClr val="FF00FF"/>
                </a:solidFill>
              </a:rPr>
            </a:br>
            <a:endParaRPr lang="en-GB" altLang="en-US" sz="3200">
              <a:solidFill>
                <a:srgbClr val="FF00FF"/>
              </a:solidFill>
            </a:endParaRPr>
          </a:p>
        </p:txBody>
      </p:sp>
      <p:sp>
        <p:nvSpPr>
          <p:cNvPr id="26627" name="TextBox 13">
            <a:extLst>
              <a:ext uri="{FF2B5EF4-FFF2-40B4-BE49-F238E27FC236}">
                <a16:creationId xmlns:a16="http://schemas.microsoft.com/office/drawing/2014/main" id="{14E0BCD3-69E7-31E5-1B0F-49DBF95CC22D}"/>
              </a:ext>
            </a:extLst>
          </p:cNvPr>
          <p:cNvSpPr txBox="1">
            <a:spLocks noChangeArrowheads="1"/>
          </p:cNvSpPr>
          <p:nvPr/>
        </p:nvSpPr>
        <p:spPr bwMode="auto">
          <a:xfrm>
            <a:off x="7308850" y="4508500"/>
            <a:ext cx="328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rgbClr val="7030A0"/>
              </a:buClr>
              <a:buFont typeface="Calibri" panose="020F0502020204030204" pitchFamily="34" charset="0"/>
              <a:buChar char="•"/>
            </a:pPr>
            <a:endParaRPr lang="en-GB" altLang="en-US" sz="1800"/>
          </a:p>
        </p:txBody>
      </p:sp>
      <p:pic>
        <p:nvPicPr>
          <p:cNvPr id="26628" name="Picture 8" descr="http://paranormalehradio.files.wordpress.com/2011/10/100091-green-metallic-orb-icon-social-media-logos-mail.png">
            <a:extLst>
              <a:ext uri="{FF2B5EF4-FFF2-40B4-BE49-F238E27FC236}">
                <a16:creationId xmlns:a16="http://schemas.microsoft.com/office/drawing/2014/main" id="{3800555C-AC6F-3D12-E087-C0A1D30A31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4025" y="5022850"/>
            <a:ext cx="61595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Rectangle 1">
            <a:extLst>
              <a:ext uri="{FF2B5EF4-FFF2-40B4-BE49-F238E27FC236}">
                <a16:creationId xmlns:a16="http://schemas.microsoft.com/office/drawing/2014/main" id="{AE8F278D-8624-B88A-6431-18538AD92CE8}"/>
              </a:ext>
            </a:extLst>
          </p:cNvPr>
          <p:cNvSpPr>
            <a:spLocks noChangeArrowheads="1"/>
          </p:cNvSpPr>
          <p:nvPr/>
        </p:nvSpPr>
        <p:spPr bwMode="auto">
          <a:xfrm>
            <a:off x="5003800" y="5013325"/>
            <a:ext cx="19827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800">
                <a:latin typeface="Arial" panose="020B0604020202020204" pitchFamily="34" charset="0"/>
                <a:hlinkClick r:id="rId3"/>
              </a:rPr>
              <a:t>E3MAG@etsi.org</a:t>
            </a:r>
            <a:endParaRPr lang="en-GB" altLang="en-US" sz="1800">
              <a:latin typeface="Arial" panose="020B0604020202020204" pitchFamily="34" charset="0"/>
            </a:endParaRPr>
          </a:p>
        </p:txBody>
      </p:sp>
      <p:pic>
        <p:nvPicPr>
          <p:cNvPr id="2" name="Picture 1" descr="A group of people in a large room">
            <a:extLst>
              <a:ext uri="{FF2B5EF4-FFF2-40B4-BE49-F238E27FC236}">
                <a16:creationId xmlns:a16="http://schemas.microsoft.com/office/drawing/2014/main" id="{4FA17E8B-F2DA-BFC5-5344-84E8F0536BF9}"/>
              </a:ext>
            </a:extLst>
          </p:cNvPr>
          <p:cNvPicPr>
            <a:picLocks noChangeAspect="1"/>
          </p:cNvPicPr>
          <p:nvPr/>
        </p:nvPicPr>
        <p:blipFill rotWithShape="1">
          <a:blip r:embed="rId4"/>
          <a:srcRect r="3072" b="1"/>
          <a:stretch/>
        </p:blipFill>
        <p:spPr>
          <a:xfrm>
            <a:off x="20" y="0"/>
            <a:ext cx="9143980" cy="2782951"/>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pic>
        <p:nvPicPr>
          <p:cNvPr id="26631" name="Picture 2" descr="A green circle with black text and a silver ribbon&#10;&#10;Description automatically generated">
            <a:extLst>
              <a:ext uri="{FF2B5EF4-FFF2-40B4-BE49-F238E27FC236}">
                <a16:creationId xmlns:a16="http://schemas.microsoft.com/office/drawing/2014/main" id="{0F09BEA0-1D51-2F71-4C9B-D183782076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3429000"/>
            <a:ext cx="205105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1D85F50-DC24-F356-69F8-F4DE4FD92662}"/>
              </a:ext>
            </a:extLst>
          </p:cNvPr>
          <p:cNvGrpSpPr/>
          <p:nvPr/>
        </p:nvGrpSpPr>
        <p:grpSpPr>
          <a:xfrm>
            <a:off x="9160" y="608263"/>
            <a:ext cx="9144000" cy="6261089"/>
            <a:chOff x="9160" y="608263"/>
            <a:chExt cx="9144000" cy="6261089"/>
          </a:xfrm>
        </p:grpSpPr>
        <p:pic>
          <p:nvPicPr>
            <p:cNvPr id="6" name="Picture 5">
              <a:extLst>
                <a:ext uri="{FF2B5EF4-FFF2-40B4-BE49-F238E27FC236}">
                  <a16:creationId xmlns:a16="http://schemas.microsoft.com/office/drawing/2014/main" id="{54E261A1-BC3F-0E82-B5FB-399C6D48F71F}"/>
                </a:ext>
              </a:extLst>
            </p:cNvPr>
            <p:cNvPicPr>
              <a:picLocks noChangeAspect="1"/>
            </p:cNvPicPr>
            <p:nvPr/>
          </p:nvPicPr>
          <p:blipFill>
            <a:blip r:embed="rId3"/>
            <a:stretch>
              <a:fillRect/>
            </a:stretch>
          </p:blipFill>
          <p:spPr>
            <a:xfrm>
              <a:off x="9160" y="608263"/>
              <a:ext cx="9144000" cy="6261089"/>
            </a:xfrm>
            <a:prstGeom prst="rect">
              <a:avLst/>
            </a:prstGeom>
          </p:spPr>
        </p:pic>
        <p:sp>
          <p:nvSpPr>
            <p:cNvPr id="2" name="TextBox 1">
              <a:extLst>
                <a:ext uri="{FF2B5EF4-FFF2-40B4-BE49-F238E27FC236}">
                  <a16:creationId xmlns:a16="http://schemas.microsoft.com/office/drawing/2014/main" id="{4460467C-8166-8B76-3FCB-BC739FA6F15A}"/>
                </a:ext>
              </a:extLst>
            </p:cNvPr>
            <p:cNvSpPr txBox="1"/>
            <p:nvPr/>
          </p:nvSpPr>
          <p:spPr>
            <a:xfrm>
              <a:off x="4202268" y="2248708"/>
              <a:ext cx="698908" cy="261610"/>
            </a:xfrm>
            <a:prstGeom prst="rect">
              <a:avLst/>
            </a:prstGeom>
            <a:noFill/>
          </p:spPr>
          <p:txBody>
            <a:bodyPr wrap="square" rtlCol="0">
              <a:spAutoFit/>
            </a:bodyPr>
            <a:lstStyle/>
            <a:p>
              <a:r>
                <a:rPr lang="en-US" sz="1100" dirty="0" err="1">
                  <a:effectLst>
                    <a:outerShdw blurRad="38100" dist="38100" dir="2700000" algn="tl">
                      <a:srgbClr val="000000">
                        <a:alpha val="43137"/>
                      </a:srgbClr>
                    </a:outerShdw>
                  </a:effectLst>
                </a:rPr>
                <a:t>Psyrri</a:t>
              </a:r>
              <a:endParaRPr lang="en-US" sz="1100" dirty="0">
                <a:effectLst>
                  <a:outerShdw blurRad="38100" dist="38100" dir="2700000" algn="tl">
                    <a:srgbClr val="000000">
                      <a:alpha val="43137"/>
                    </a:srgbClr>
                  </a:outerShdw>
                </a:effectLst>
              </a:endParaRPr>
            </a:p>
          </p:txBody>
        </p:sp>
      </p:grpSp>
      <p:sp>
        <p:nvSpPr>
          <p:cNvPr id="4" name="Title 3">
            <a:extLst>
              <a:ext uri="{FF2B5EF4-FFF2-40B4-BE49-F238E27FC236}">
                <a16:creationId xmlns:a16="http://schemas.microsoft.com/office/drawing/2014/main" id="{52B8D6B1-81EB-268A-6105-88920F3BAB81}"/>
              </a:ext>
            </a:extLst>
          </p:cNvPr>
          <p:cNvSpPr>
            <a:spLocks noGrp="1"/>
          </p:cNvSpPr>
          <p:nvPr>
            <p:ph type="title"/>
          </p:nvPr>
        </p:nvSpPr>
        <p:spPr>
          <a:xfrm>
            <a:off x="457200" y="116632"/>
            <a:ext cx="8229600" cy="480279"/>
          </a:xfrm>
        </p:spPr>
        <p:txBody>
          <a:bodyPr/>
          <a:lstStyle/>
          <a:p>
            <a:r>
              <a:rPr lang="en-US" dirty="0">
                <a:solidFill>
                  <a:srgbClr val="FF00FF"/>
                </a:solidFill>
              </a:rPr>
              <a:t>Map Location Info</a:t>
            </a:r>
          </a:p>
        </p:txBody>
      </p:sp>
      <p:sp>
        <p:nvSpPr>
          <p:cNvPr id="7" name="Oval 6">
            <a:extLst>
              <a:ext uri="{FF2B5EF4-FFF2-40B4-BE49-F238E27FC236}">
                <a16:creationId xmlns:a16="http://schemas.microsoft.com/office/drawing/2014/main" id="{CDA6B6C8-80A1-BE52-CFE0-1F95639FD311}"/>
              </a:ext>
            </a:extLst>
          </p:cNvPr>
          <p:cNvSpPr/>
          <p:nvPr/>
        </p:nvSpPr>
        <p:spPr>
          <a:xfrm>
            <a:off x="3635896" y="6639082"/>
            <a:ext cx="216024" cy="204572"/>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D0031CE-79DD-9E2B-380E-3927C68706B0}"/>
              </a:ext>
            </a:extLst>
          </p:cNvPr>
          <p:cNvSpPr txBox="1"/>
          <p:nvPr/>
        </p:nvSpPr>
        <p:spPr>
          <a:xfrm>
            <a:off x="1035624" y="6526188"/>
            <a:ext cx="2448272" cy="369332"/>
          </a:xfrm>
          <a:prstGeom prst="rect">
            <a:avLst/>
          </a:prstGeom>
          <a:noFill/>
        </p:spPr>
        <p:txBody>
          <a:bodyPr wrap="square" rtlCol="0">
            <a:spAutoFit/>
          </a:bodyPr>
          <a:lstStyle/>
          <a:p>
            <a:r>
              <a:rPr lang="en-US" dirty="0">
                <a:solidFill>
                  <a:srgbClr val="FF0000"/>
                </a:solidFill>
                <a:effectLst>
                  <a:outerShdw blurRad="38100" dist="38100" dir="2700000" algn="tl">
                    <a:srgbClr val="000000">
                      <a:alpha val="43137"/>
                    </a:srgbClr>
                  </a:outerShdw>
                </a:effectLst>
              </a:rPr>
              <a:t>Intercontinental Hotel</a:t>
            </a:r>
          </a:p>
        </p:txBody>
      </p:sp>
      <p:cxnSp>
        <p:nvCxnSpPr>
          <p:cNvPr id="10" name="Straight Arrow Connector 9">
            <a:extLst>
              <a:ext uri="{FF2B5EF4-FFF2-40B4-BE49-F238E27FC236}">
                <a16:creationId xmlns:a16="http://schemas.microsoft.com/office/drawing/2014/main" id="{14971EAC-0391-2324-A69D-8B70357EA2FD}"/>
              </a:ext>
            </a:extLst>
          </p:cNvPr>
          <p:cNvCxnSpPr/>
          <p:nvPr/>
        </p:nvCxnSpPr>
        <p:spPr>
          <a:xfrm>
            <a:off x="3347864" y="6741368"/>
            <a:ext cx="288032"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Decagon 11">
            <a:extLst>
              <a:ext uri="{FF2B5EF4-FFF2-40B4-BE49-F238E27FC236}">
                <a16:creationId xmlns:a16="http://schemas.microsoft.com/office/drawing/2014/main" id="{5ECED87F-9238-EA6D-F612-78178D2038D6}"/>
              </a:ext>
            </a:extLst>
          </p:cNvPr>
          <p:cNvSpPr/>
          <p:nvPr/>
        </p:nvSpPr>
        <p:spPr>
          <a:xfrm>
            <a:off x="4716016" y="3356992"/>
            <a:ext cx="216024" cy="216024"/>
          </a:xfrm>
          <a:prstGeom prst="decagon">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13" name="Decagon 12">
            <a:extLst>
              <a:ext uri="{FF2B5EF4-FFF2-40B4-BE49-F238E27FC236}">
                <a16:creationId xmlns:a16="http://schemas.microsoft.com/office/drawing/2014/main" id="{1D0BCC45-E4A1-486E-FD3C-3821B5075FDF}"/>
              </a:ext>
            </a:extLst>
          </p:cNvPr>
          <p:cNvSpPr/>
          <p:nvPr/>
        </p:nvSpPr>
        <p:spPr>
          <a:xfrm>
            <a:off x="4704584" y="4221088"/>
            <a:ext cx="216024" cy="216024"/>
          </a:xfrm>
          <a:prstGeom prst="decagon">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4" name="Decagon 13">
            <a:extLst>
              <a:ext uri="{FF2B5EF4-FFF2-40B4-BE49-F238E27FC236}">
                <a16:creationId xmlns:a16="http://schemas.microsoft.com/office/drawing/2014/main" id="{58E7AAB2-A5DC-1882-CFE3-D88164C30C8B}"/>
              </a:ext>
            </a:extLst>
          </p:cNvPr>
          <p:cNvSpPr/>
          <p:nvPr/>
        </p:nvSpPr>
        <p:spPr>
          <a:xfrm>
            <a:off x="7740352" y="4218800"/>
            <a:ext cx="216024" cy="216024"/>
          </a:xfrm>
          <a:prstGeom prst="decagon">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t>3</a:t>
            </a:r>
            <a:endParaRPr lang="en-US" dirty="0"/>
          </a:p>
        </p:txBody>
      </p:sp>
      <p:sp>
        <p:nvSpPr>
          <p:cNvPr id="15" name="Decagon 14">
            <a:extLst>
              <a:ext uri="{FF2B5EF4-FFF2-40B4-BE49-F238E27FC236}">
                <a16:creationId xmlns:a16="http://schemas.microsoft.com/office/drawing/2014/main" id="{78A7EFFA-F4DE-355F-651D-FB7763AA0E07}"/>
              </a:ext>
            </a:extLst>
          </p:cNvPr>
          <p:cNvSpPr/>
          <p:nvPr/>
        </p:nvSpPr>
        <p:spPr>
          <a:xfrm>
            <a:off x="3995936" y="2564904"/>
            <a:ext cx="216024" cy="216024"/>
          </a:xfrm>
          <a:prstGeom prst="decagon">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t>4</a:t>
            </a:r>
            <a:endParaRPr lang="en-US" dirty="0"/>
          </a:p>
        </p:txBody>
      </p:sp>
      <p:sp>
        <p:nvSpPr>
          <p:cNvPr id="16" name="Decagon 15">
            <a:extLst>
              <a:ext uri="{FF2B5EF4-FFF2-40B4-BE49-F238E27FC236}">
                <a16:creationId xmlns:a16="http://schemas.microsoft.com/office/drawing/2014/main" id="{884AFB9C-1A12-3690-F7A8-0A4298AB8086}"/>
              </a:ext>
            </a:extLst>
          </p:cNvPr>
          <p:cNvSpPr/>
          <p:nvPr/>
        </p:nvSpPr>
        <p:spPr>
          <a:xfrm>
            <a:off x="6660232" y="2751224"/>
            <a:ext cx="216024" cy="216024"/>
          </a:xfrm>
          <a:prstGeom prst="decagon">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t>5</a:t>
            </a:r>
            <a:endParaRPr lang="en-US" dirty="0"/>
          </a:p>
        </p:txBody>
      </p:sp>
      <p:sp>
        <p:nvSpPr>
          <p:cNvPr id="17" name="Decagon 16">
            <a:extLst>
              <a:ext uri="{FF2B5EF4-FFF2-40B4-BE49-F238E27FC236}">
                <a16:creationId xmlns:a16="http://schemas.microsoft.com/office/drawing/2014/main" id="{BF075D7A-0ED7-124E-FC47-07D7B60A9485}"/>
              </a:ext>
            </a:extLst>
          </p:cNvPr>
          <p:cNvSpPr/>
          <p:nvPr/>
        </p:nvSpPr>
        <p:spPr>
          <a:xfrm>
            <a:off x="5328084" y="2967248"/>
            <a:ext cx="216024" cy="216024"/>
          </a:xfrm>
          <a:prstGeom prst="decagon">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t>6</a:t>
            </a:r>
            <a:endParaRPr lang="en-US" dirty="0"/>
          </a:p>
        </p:txBody>
      </p:sp>
      <p:sp>
        <p:nvSpPr>
          <p:cNvPr id="18" name="Decagon 17">
            <a:extLst>
              <a:ext uri="{FF2B5EF4-FFF2-40B4-BE49-F238E27FC236}">
                <a16:creationId xmlns:a16="http://schemas.microsoft.com/office/drawing/2014/main" id="{36DA942F-49F7-5751-EC3B-53063632F2DA}"/>
              </a:ext>
            </a:extLst>
          </p:cNvPr>
          <p:cNvSpPr/>
          <p:nvPr/>
        </p:nvSpPr>
        <p:spPr>
          <a:xfrm>
            <a:off x="8316416" y="1052736"/>
            <a:ext cx="216024" cy="216024"/>
          </a:xfrm>
          <a:prstGeom prst="decagon">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t>7</a:t>
            </a:r>
            <a:endParaRPr lang="en-US" dirty="0"/>
          </a:p>
        </p:txBody>
      </p:sp>
    </p:spTree>
    <p:extLst>
      <p:ext uri="{BB962C8B-B14F-4D97-AF65-F5344CB8AC3E}">
        <p14:creationId xmlns:p14="http://schemas.microsoft.com/office/powerpoint/2010/main" val="3198570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1FFBC-2ACC-61E4-F101-CC2EDB6EB36E}"/>
              </a:ext>
            </a:extLst>
          </p:cNvPr>
          <p:cNvSpPr>
            <a:spLocks noGrp="1"/>
          </p:cNvSpPr>
          <p:nvPr>
            <p:ph type="title"/>
          </p:nvPr>
        </p:nvSpPr>
        <p:spPr/>
        <p:txBody>
          <a:bodyPr/>
          <a:lstStyle/>
          <a:p>
            <a:r>
              <a:rPr lang="en-US" dirty="0">
                <a:solidFill>
                  <a:srgbClr val="FF00FF"/>
                </a:solidFill>
              </a:rPr>
              <a:t>Hotel Location Info</a:t>
            </a:r>
          </a:p>
        </p:txBody>
      </p:sp>
      <p:sp>
        <p:nvSpPr>
          <p:cNvPr id="3" name="Content Placeholder 2">
            <a:extLst>
              <a:ext uri="{FF2B5EF4-FFF2-40B4-BE49-F238E27FC236}">
                <a16:creationId xmlns:a16="http://schemas.microsoft.com/office/drawing/2014/main" id="{BBC511F3-AA70-FA89-118A-862D3E874A55}"/>
              </a:ext>
            </a:extLst>
          </p:cNvPr>
          <p:cNvSpPr>
            <a:spLocks noGrp="1"/>
          </p:cNvSpPr>
          <p:nvPr>
            <p:ph idx="1"/>
          </p:nvPr>
        </p:nvSpPr>
        <p:spPr/>
        <p:txBody>
          <a:bodyPr/>
          <a:lstStyle/>
          <a:p>
            <a:pPr marR="0" lvl="0" algn="l" defTabSz="914400" rtl="0" eaLnBrk="0" fontAlgn="base" latinLnBrk="0" hangingPunct="0">
              <a:lnSpc>
                <a:spcPct val="100000"/>
              </a:lnSpc>
              <a:spcBef>
                <a:spcPct val="20000"/>
              </a:spcBef>
              <a:spcAft>
                <a:spcPct val="0"/>
              </a:spcAft>
              <a:buClrTx/>
              <a:buSzTx/>
              <a:tabLst/>
              <a:defRPr/>
            </a:pP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The hotel is quite close to the city center</a:t>
            </a:r>
            <a:r>
              <a:rPr lang="en-US" altLang="en-US" sz="1800" dirty="0">
                <a:solidFill>
                  <a:prstClr val="black"/>
                </a:solidFill>
              </a:rPr>
              <a:t>. It can be accessed by taxi, car, metro and tram. </a:t>
            </a:r>
          </a:p>
          <a:p>
            <a:pPr marR="0" lvl="0" algn="l" defTabSz="914400" rtl="0" eaLnBrk="0" fontAlgn="base" latinLnBrk="0" hangingPunct="0">
              <a:lnSpc>
                <a:spcPct val="100000"/>
              </a:lnSpc>
              <a:spcBef>
                <a:spcPct val="20000"/>
              </a:spcBef>
              <a:spcAft>
                <a:spcPct val="0"/>
              </a:spcAft>
              <a:buClrTx/>
              <a:buSzTx/>
              <a:tabLst/>
              <a:defRPr/>
            </a:pP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The closest metro station is called “</a:t>
            </a:r>
            <a:r>
              <a:rPr lang="en-US" altLang="en-US" sz="1800" dirty="0">
                <a:solidFill>
                  <a:prstClr val="black"/>
                </a:solidFill>
              </a:rPr>
              <a:t>S</a:t>
            </a:r>
            <a:r>
              <a:rPr kumimoji="0" lang="en-US" altLang="en-US" sz="1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Arial" panose="020B0604020202020204" pitchFamily="34" charset="0"/>
              </a:rPr>
              <a:t>yngrou</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Fix” and is ~700m away from the meeting hotel.</a:t>
            </a:r>
          </a:p>
          <a:p>
            <a:pPr marR="0" lvl="0" algn="l" defTabSz="914400" rtl="0" eaLnBrk="0" fontAlgn="base" latinLnBrk="0" hangingPunct="0">
              <a:lnSpc>
                <a:spcPct val="100000"/>
              </a:lnSpc>
              <a:spcBef>
                <a:spcPct val="20000"/>
              </a:spcBef>
              <a:spcAft>
                <a:spcPct val="0"/>
              </a:spcAft>
              <a:buClrTx/>
              <a:buSzTx/>
              <a:tabLst/>
              <a:defRPr/>
            </a:pP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From the metro station “</a:t>
            </a:r>
            <a:r>
              <a:rPr kumimoji="0" lang="en-US" altLang="en-US" sz="1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Arial" panose="020B0604020202020204" pitchFamily="34" charset="0"/>
              </a:rPr>
              <a:t>Syngrou</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-Fix”, the following two stops are:</a:t>
            </a:r>
          </a:p>
          <a:p>
            <a:pPr lvl="1">
              <a:defRPr/>
            </a:pP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“Acropolis” metro station (1.4km from the meeting hotel) next to the Acropolis museum, and </a:t>
            </a:r>
          </a:p>
          <a:p>
            <a:pPr lvl="1">
              <a:defRPr/>
            </a:pPr>
            <a:r>
              <a:rPr kumimoji="0" lang="en-US" alt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“Syntagma square” metro station (2.4km from the meeting hotel) located just opposite to the Greek Parliament.</a:t>
            </a:r>
          </a:p>
          <a:p>
            <a:pPr>
              <a:defRPr/>
            </a:pP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The closest </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hlinkClick r:id="rId2"/>
              </a:rPr>
              <a:t>tram</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stop is called “Fix” and is ~700m away from the meeting hotel. In 5 stops, it gets to the Syntagma square, which is the final stop.</a:t>
            </a:r>
          </a:p>
          <a:p>
            <a:pPr>
              <a:defRPr/>
            </a:pPr>
            <a:r>
              <a:rPr lang="en-US" altLang="en-US" sz="1800" dirty="0">
                <a:solidFill>
                  <a:prstClr val="black"/>
                </a:solidFill>
              </a:rPr>
              <a:t>By taking the tram at the opposite direction, you may arrive at the marinas of </a:t>
            </a:r>
            <a:r>
              <a:rPr lang="en-US" altLang="en-US" sz="1800" dirty="0" err="1">
                <a:solidFill>
                  <a:prstClr val="black"/>
                </a:solidFill>
              </a:rPr>
              <a:t>Flisvos</a:t>
            </a:r>
            <a:r>
              <a:rPr lang="en-US" altLang="en-US" sz="1800" dirty="0">
                <a:solidFill>
                  <a:prstClr val="black"/>
                </a:solidFill>
              </a:rPr>
              <a:t> and </a:t>
            </a:r>
            <a:r>
              <a:rPr lang="en-US" altLang="en-US" sz="1800" dirty="0" err="1">
                <a:solidFill>
                  <a:prstClr val="black"/>
                </a:solidFill>
              </a:rPr>
              <a:t>Mikrolimano</a:t>
            </a:r>
            <a:r>
              <a:rPr lang="en-US" altLang="en-US" sz="1800" dirty="0">
                <a:solidFill>
                  <a:prstClr val="black"/>
                </a:solidFill>
              </a:rPr>
              <a:t> where you can enjoy your coffee/drink/seafood next to the sea.</a:t>
            </a:r>
          </a:p>
          <a:p>
            <a:endParaRPr lang="en-US" sz="2800" dirty="0"/>
          </a:p>
        </p:txBody>
      </p:sp>
    </p:spTree>
    <p:extLst>
      <p:ext uri="{BB962C8B-B14F-4D97-AF65-F5344CB8AC3E}">
        <p14:creationId xmlns:p14="http://schemas.microsoft.com/office/powerpoint/2010/main" val="1474980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43C49-3F5C-B117-9551-17E34B3B00ED}"/>
              </a:ext>
            </a:extLst>
          </p:cNvPr>
          <p:cNvSpPr>
            <a:spLocks noGrp="1"/>
          </p:cNvSpPr>
          <p:nvPr>
            <p:ph type="title"/>
          </p:nvPr>
        </p:nvSpPr>
        <p:spPr>
          <a:xfrm>
            <a:off x="457200" y="274638"/>
            <a:ext cx="8229600" cy="418058"/>
          </a:xfrm>
        </p:spPr>
        <p:txBody>
          <a:bodyPr/>
          <a:lstStyle/>
          <a:p>
            <a:r>
              <a:rPr lang="en-US" dirty="0">
                <a:solidFill>
                  <a:srgbClr val="FF00FF"/>
                </a:solidFill>
              </a:rPr>
              <a:t>Athens Metro map</a:t>
            </a:r>
          </a:p>
        </p:txBody>
      </p:sp>
      <p:pic>
        <p:nvPicPr>
          <p:cNvPr id="38914" name="Picture 2">
            <a:extLst>
              <a:ext uri="{FF2B5EF4-FFF2-40B4-BE49-F238E27FC236}">
                <a16:creationId xmlns:a16="http://schemas.microsoft.com/office/drawing/2014/main" id="{05FB4766-DCB1-B4E2-30A1-0A5735EB38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808" y="769970"/>
            <a:ext cx="8512181" cy="605606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C23DA3F4-239C-04DB-2066-4120E5768302}"/>
                  </a:ext>
                </a:extLst>
              </p14:cNvPr>
              <p14:cNvContentPartPr/>
              <p14:nvPr/>
            </p14:nvContentPartPr>
            <p14:xfrm>
              <a:off x="5493384" y="5063976"/>
              <a:ext cx="688320" cy="59040"/>
            </p14:xfrm>
          </p:contentPart>
        </mc:Choice>
        <mc:Fallback xmlns="">
          <p:pic>
            <p:nvPicPr>
              <p:cNvPr id="5" name="Ink 4">
                <a:extLst>
                  <a:ext uri="{FF2B5EF4-FFF2-40B4-BE49-F238E27FC236}">
                    <a16:creationId xmlns:a16="http://schemas.microsoft.com/office/drawing/2014/main" id="{C23DA3F4-239C-04DB-2066-4120E5768302}"/>
                  </a:ext>
                </a:extLst>
              </p:cNvPr>
              <p:cNvPicPr/>
              <p:nvPr/>
            </p:nvPicPr>
            <p:blipFill>
              <a:blip r:embed="rId4"/>
              <a:stretch>
                <a:fillRect/>
              </a:stretch>
            </p:blipFill>
            <p:spPr>
              <a:xfrm>
                <a:off x="5457384" y="4992336"/>
                <a:ext cx="75996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DE587FC9-92D4-0E9A-5CF6-49EF5763EF96}"/>
                  </a:ext>
                </a:extLst>
              </p14:cNvPr>
              <p14:cNvContentPartPr/>
              <p14:nvPr/>
            </p14:nvContentPartPr>
            <p14:xfrm>
              <a:off x="5487264" y="4715496"/>
              <a:ext cx="594000" cy="12960"/>
            </p14:xfrm>
          </p:contentPart>
        </mc:Choice>
        <mc:Fallback xmlns="">
          <p:pic>
            <p:nvPicPr>
              <p:cNvPr id="11" name="Ink 10">
                <a:extLst>
                  <a:ext uri="{FF2B5EF4-FFF2-40B4-BE49-F238E27FC236}">
                    <a16:creationId xmlns:a16="http://schemas.microsoft.com/office/drawing/2014/main" id="{DE587FC9-92D4-0E9A-5CF6-49EF5763EF96}"/>
                  </a:ext>
                </a:extLst>
              </p:cNvPr>
              <p:cNvPicPr/>
              <p:nvPr/>
            </p:nvPicPr>
            <p:blipFill>
              <a:blip r:embed="rId6"/>
              <a:stretch>
                <a:fillRect/>
              </a:stretch>
            </p:blipFill>
            <p:spPr>
              <a:xfrm>
                <a:off x="5451264" y="4643856"/>
                <a:ext cx="6656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3FF3AC08-E7B9-DD35-CEE0-1ED25D80204E}"/>
                  </a:ext>
                </a:extLst>
              </p14:cNvPr>
              <p14:cNvContentPartPr/>
              <p14:nvPr/>
            </p14:nvContentPartPr>
            <p14:xfrm>
              <a:off x="5503464" y="4854816"/>
              <a:ext cx="421920" cy="10080"/>
            </p14:xfrm>
          </p:contentPart>
        </mc:Choice>
        <mc:Fallback xmlns="">
          <p:pic>
            <p:nvPicPr>
              <p:cNvPr id="12" name="Ink 11">
                <a:extLst>
                  <a:ext uri="{FF2B5EF4-FFF2-40B4-BE49-F238E27FC236}">
                    <a16:creationId xmlns:a16="http://schemas.microsoft.com/office/drawing/2014/main" id="{3FF3AC08-E7B9-DD35-CEE0-1ED25D80204E}"/>
                  </a:ext>
                </a:extLst>
              </p:cNvPr>
              <p:cNvPicPr/>
              <p:nvPr/>
            </p:nvPicPr>
            <p:blipFill>
              <a:blip r:embed="rId8"/>
              <a:stretch>
                <a:fillRect/>
              </a:stretch>
            </p:blipFill>
            <p:spPr>
              <a:xfrm>
                <a:off x="5467824" y="4783176"/>
                <a:ext cx="4935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E3DAFFAA-42DD-857A-0131-E7C09AE2832A}"/>
                  </a:ext>
                </a:extLst>
              </p14:cNvPr>
              <p14:cNvContentPartPr/>
              <p14:nvPr/>
            </p14:nvContentPartPr>
            <p14:xfrm>
              <a:off x="4334184" y="4471056"/>
              <a:ext cx="593280" cy="20520"/>
            </p14:xfrm>
          </p:contentPart>
        </mc:Choice>
        <mc:Fallback xmlns="">
          <p:pic>
            <p:nvPicPr>
              <p:cNvPr id="13" name="Ink 12">
                <a:extLst>
                  <a:ext uri="{FF2B5EF4-FFF2-40B4-BE49-F238E27FC236}">
                    <a16:creationId xmlns:a16="http://schemas.microsoft.com/office/drawing/2014/main" id="{E3DAFFAA-42DD-857A-0131-E7C09AE2832A}"/>
                  </a:ext>
                </a:extLst>
              </p:cNvPr>
              <p:cNvPicPr/>
              <p:nvPr/>
            </p:nvPicPr>
            <p:blipFill>
              <a:blip r:embed="rId10"/>
              <a:stretch>
                <a:fillRect/>
              </a:stretch>
            </p:blipFill>
            <p:spPr>
              <a:xfrm>
                <a:off x="4298184" y="4399416"/>
                <a:ext cx="66492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4" name="Ink 13">
                <a:extLst>
                  <a:ext uri="{FF2B5EF4-FFF2-40B4-BE49-F238E27FC236}">
                    <a16:creationId xmlns:a16="http://schemas.microsoft.com/office/drawing/2014/main" id="{79AE628C-CAC0-CCED-71C3-1136C5F5AF3B}"/>
                  </a:ext>
                </a:extLst>
              </p14:cNvPr>
              <p14:cNvContentPartPr/>
              <p14:nvPr/>
            </p14:nvContentPartPr>
            <p14:xfrm>
              <a:off x="3566304" y="4453056"/>
              <a:ext cx="502200" cy="37800"/>
            </p14:xfrm>
          </p:contentPart>
        </mc:Choice>
        <mc:Fallback xmlns="">
          <p:pic>
            <p:nvPicPr>
              <p:cNvPr id="14" name="Ink 13">
                <a:extLst>
                  <a:ext uri="{FF2B5EF4-FFF2-40B4-BE49-F238E27FC236}">
                    <a16:creationId xmlns:a16="http://schemas.microsoft.com/office/drawing/2014/main" id="{79AE628C-CAC0-CCED-71C3-1136C5F5AF3B}"/>
                  </a:ext>
                </a:extLst>
              </p:cNvPr>
              <p:cNvPicPr/>
              <p:nvPr/>
            </p:nvPicPr>
            <p:blipFill>
              <a:blip r:embed="rId12"/>
              <a:stretch>
                <a:fillRect/>
              </a:stretch>
            </p:blipFill>
            <p:spPr>
              <a:xfrm>
                <a:off x="3530304" y="4381056"/>
                <a:ext cx="5738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Ink 14">
                <a:extLst>
                  <a:ext uri="{FF2B5EF4-FFF2-40B4-BE49-F238E27FC236}">
                    <a16:creationId xmlns:a16="http://schemas.microsoft.com/office/drawing/2014/main" id="{F5AB1973-6700-D440-065B-DA289879F00E}"/>
                  </a:ext>
                </a:extLst>
              </p14:cNvPr>
              <p14:cNvContentPartPr/>
              <p14:nvPr/>
            </p14:nvContentPartPr>
            <p14:xfrm>
              <a:off x="3511944" y="4444056"/>
              <a:ext cx="127440" cy="360"/>
            </p14:xfrm>
          </p:contentPart>
        </mc:Choice>
        <mc:Fallback xmlns="">
          <p:pic>
            <p:nvPicPr>
              <p:cNvPr id="15" name="Ink 14">
                <a:extLst>
                  <a:ext uri="{FF2B5EF4-FFF2-40B4-BE49-F238E27FC236}">
                    <a16:creationId xmlns:a16="http://schemas.microsoft.com/office/drawing/2014/main" id="{F5AB1973-6700-D440-065B-DA289879F00E}"/>
                  </a:ext>
                </a:extLst>
              </p:cNvPr>
              <p:cNvPicPr/>
              <p:nvPr/>
            </p:nvPicPr>
            <p:blipFill>
              <a:blip r:embed="rId14"/>
              <a:stretch>
                <a:fillRect/>
              </a:stretch>
            </p:blipFill>
            <p:spPr>
              <a:xfrm>
                <a:off x="3476304" y="4372056"/>
                <a:ext cx="1990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Ink 15">
                <a:extLst>
                  <a:ext uri="{FF2B5EF4-FFF2-40B4-BE49-F238E27FC236}">
                    <a16:creationId xmlns:a16="http://schemas.microsoft.com/office/drawing/2014/main" id="{831954EC-9F96-D232-CA43-3BD14986B5AF}"/>
                  </a:ext>
                </a:extLst>
              </p14:cNvPr>
              <p14:cNvContentPartPr/>
              <p14:nvPr/>
            </p14:nvContentPartPr>
            <p14:xfrm>
              <a:off x="4562784" y="4891896"/>
              <a:ext cx="365040" cy="19080"/>
            </p14:xfrm>
          </p:contentPart>
        </mc:Choice>
        <mc:Fallback xmlns="">
          <p:pic>
            <p:nvPicPr>
              <p:cNvPr id="16" name="Ink 15">
                <a:extLst>
                  <a:ext uri="{FF2B5EF4-FFF2-40B4-BE49-F238E27FC236}">
                    <a16:creationId xmlns:a16="http://schemas.microsoft.com/office/drawing/2014/main" id="{831954EC-9F96-D232-CA43-3BD14986B5AF}"/>
                  </a:ext>
                </a:extLst>
              </p:cNvPr>
              <p:cNvPicPr/>
              <p:nvPr/>
            </p:nvPicPr>
            <p:blipFill>
              <a:blip r:embed="rId16"/>
              <a:stretch>
                <a:fillRect/>
              </a:stretch>
            </p:blipFill>
            <p:spPr>
              <a:xfrm>
                <a:off x="4527144" y="4819896"/>
                <a:ext cx="436680" cy="162720"/>
              </a:xfrm>
              <a:prstGeom prst="rect">
                <a:avLst/>
              </a:prstGeom>
            </p:spPr>
          </p:pic>
        </mc:Fallback>
      </mc:AlternateContent>
      <p:sp>
        <p:nvSpPr>
          <p:cNvPr id="17" name="TextBox 16">
            <a:extLst>
              <a:ext uri="{FF2B5EF4-FFF2-40B4-BE49-F238E27FC236}">
                <a16:creationId xmlns:a16="http://schemas.microsoft.com/office/drawing/2014/main" id="{97E1FD66-915A-32FA-0707-CBAA1AC8E94F}"/>
              </a:ext>
            </a:extLst>
          </p:cNvPr>
          <p:cNvSpPr txBox="1"/>
          <p:nvPr/>
        </p:nvSpPr>
        <p:spPr>
          <a:xfrm>
            <a:off x="6516216" y="4954996"/>
            <a:ext cx="1872208" cy="276999"/>
          </a:xfrm>
          <a:prstGeom prst="rect">
            <a:avLst/>
          </a:prstGeom>
          <a:solidFill>
            <a:srgbClr val="FFC000"/>
          </a:solidFill>
        </p:spPr>
        <p:txBody>
          <a:bodyPr wrap="square" rtlCol="0">
            <a:spAutoFit/>
          </a:bodyPr>
          <a:lstStyle/>
          <a:p>
            <a:r>
              <a:rPr lang="en-US" sz="1200" dirty="0"/>
              <a:t>Closest station to Hotel</a:t>
            </a:r>
          </a:p>
        </p:txBody>
      </p:sp>
      <p:cxnSp>
        <p:nvCxnSpPr>
          <p:cNvPr id="19" name="Straight Arrow Connector 18">
            <a:extLst>
              <a:ext uri="{FF2B5EF4-FFF2-40B4-BE49-F238E27FC236}">
                <a16:creationId xmlns:a16="http://schemas.microsoft.com/office/drawing/2014/main" id="{08D0B50E-91EF-E643-BABD-1986A25E4DDE}"/>
              </a:ext>
            </a:extLst>
          </p:cNvPr>
          <p:cNvCxnSpPr>
            <a:cxnSpLocks/>
            <a:stCxn id="17" idx="1"/>
          </p:cNvCxnSpPr>
          <p:nvPr/>
        </p:nvCxnSpPr>
        <p:spPr>
          <a:xfrm flipH="1" flipV="1">
            <a:off x="6181704" y="5093495"/>
            <a:ext cx="33451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3001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3C12C-8E75-461D-452C-1579421C0631}"/>
              </a:ext>
            </a:extLst>
          </p:cNvPr>
          <p:cNvSpPr>
            <a:spLocks noGrp="1"/>
          </p:cNvSpPr>
          <p:nvPr>
            <p:ph type="title"/>
          </p:nvPr>
        </p:nvSpPr>
        <p:spPr/>
        <p:txBody>
          <a:bodyPr/>
          <a:lstStyle/>
          <a:p>
            <a:r>
              <a:rPr lang="en-US" dirty="0">
                <a:solidFill>
                  <a:srgbClr val="FF00FF"/>
                </a:solidFill>
              </a:rPr>
              <a:t>Restaurants</a:t>
            </a:r>
          </a:p>
        </p:txBody>
      </p:sp>
      <p:sp>
        <p:nvSpPr>
          <p:cNvPr id="3" name="Content Placeholder 2">
            <a:extLst>
              <a:ext uri="{FF2B5EF4-FFF2-40B4-BE49-F238E27FC236}">
                <a16:creationId xmlns:a16="http://schemas.microsoft.com/office/drawing/2014/main" id="{BD8CCE6B-A423-BB3B-4E22-6D3BDCDDCFB2}"/>
              </a:ext>
            </a:extLst>
          </p:cNvPr>
          <p:cNvSpPr>
            <a:spLocks noGrp="1"/>
          </p:cNvSpPr>
          <p:nvPr>
            <p:ph idx="1"/>
          </p:nvPr>
        </p:nvSpPr>
        <p:spPr>
          <a:xfrm>
            <a:off x="3304864" y="1772816"/>
            <a:ext cx="2530624" cy="4525963"/>
          </a:xfrm>
        </p:spPr>
        <p:txBody>
          <a:bodyPr/>
          <a:lstStyle/>
          <a:p>
            <a:pPr marL="0" indent="0" algn="ctr">
              <a:buNone/>
            </a:pPr>
            <a:r>
              <a:rPr lang="en-US" sz="1600" b="1" dirty="0"/>
              <a:t>Traditional Greek</a:t>
            </a:r>
          </a:p>
          <a:p>
            <a:r>
              <a:rPr lang="en-US" sz="1400" dirty="0">
                <a:hlinkClick r:id="rId2"/>
              </a:rPr>
              <a:t>Old Ithaki</a:t>
            </a:r>
            <a:endParaRPr lang="en-US" sz="1400" dirty="0"/>
          </a:p>
          <a:p>
            <a:r>
              <a:rPr lang="en-US" sz="1400" dirty="0">
                <a:hlinkClick r:id="rId3"/>
              </a:rPr>
              <a:t>Raki Meze Athens</a:t>
            </a:r>
            <a:endParaRPr lang="en-US" sz="1400" dirty="0"/>
          </a:p>
          <a:p>
            <a:r>
              <a:rPr lang="en-US" sz="1400" dirty="0" err="1">
                <a:hlinkClick r:id="rId4"/>
              </a:rPr>
              <a:t>Tzitzikas</a:t>
            </a:r>
            <a:r>
              <a:rPr lang="en-US" sz="1400" dirty="0">
                <a:hlinkClick r:id="rId4"/>
              </a:rPr>
              <a:t> kai </a:t>
            </a:r>
            <a:r>
              <a:rPr lang="en-US" sz="1400" dirty="0" err="1">
                <a:hlinkClick r:id="rId4"/>
              </a:rPr>
              <a:t>Mermigas</a:t>
            </a:r>
            <a:endParaRPr lang="en-US" sz="1400" dirty="0"/>
          </a:p>
          <a:p>
            <a:r>
              <a:rPr lang="en-US" sz="1400" dirty="0">
                <a:hlinkClick r:id="rId5"/>
              </a:rPr>
              <a:t>Arcadia</a:t>
            </a:r>
            <a:endParaRPr lang="en-US" sz="1400" dirty="0"/>
          </a:p>
          <a:p>
            <a:r>
              <a:rPr lang="en-US" sz="1400" dirty="0">
                <a:hlinkClick r:id="rId6"/>
              </a:rPr>
              <a:t>Lolos</a:t>
            </a:r>
            <a:endParaRPr lang="en-US" sz="1400" dirty="0"/>
          </a:p>
          <a:p>
            <a:r>
              <a:rPr lang="en-US" sz="1400">
                <a:hlinkClick r:id="rId7"/>
              </a:rPr>
              <a:t>Thomas 1971</a:t>
            </a:r>
            <a:endParaRPr lang="en-US" sz="1400" dirty="0"/>
          </a:p>
          <a:p>
            <a:r>
              <a:rPr lang="en-US" sz="1400" dirty="0" err="1">
                <a:hlinkClick r:id="rId8"/>
              </a:rPr>
              <a:t>Fita</a:t>
            </a:r>
            <a:endParaRPr lang="en-US" sz="1400" dirty="0"/>
          </a:p>
          <a:p>
            <a:r>
              <a:rPr lang="en-US" sz="1400" dirty="0">
                <a:hlinkClick r:id="rId9"/>
              </a:rPr>
              <a:t>Flint Athens</a:t>
            </a:r>
            <a:endParaRPr lang="en-US" sz="1400" dirty="0"/>
          </a:p>
          <a:p>
            <a:r>
              <a:rPr lang="en-US" sz="1400" dirty="0" err="1">
                <a:hlinkClick r:id="rId10"/>
              </a:rPr>
              <a:t>Lostre</a:t>
            </a:r>
            <a:r>
              <a:rPr lang="en-US" sz="1400" dirty="0">
                <a:hlinkClick r:id="rId10"/>
              </a:rPr>
              <a:t> </a:t>
            </a:r>
            <a:r>
              <a:rPr lang="en-US" sz="1400" dirty="0" err="1">
                <a:hlinkClick r:id="rId10"/>
              </a:rPr>
              <a:t>Kouzina</a:t>
            </a:r>
            <a:endParaRPr lang="en-US" sz="1400" dirty="0"/>
          </a:p>
          <a:p>
            <a:r>
              <a:rPr lang="en-US" sz="1400" dirty="0">
                <a:hlinkClick r:id="rId11"/>
              </a:rPr>
              <a:t>The </a:t>
            </a:r>
            <a:r>
              <a:rPr lang="en-US" sz="1400" dirty="0" err="1">
                <a:hlinkClick r:id="rId11"/>
              </a:rPr>
              <a:t>Trikyklo</a:t>
            </a:r>
            <a:endParaRPr lang="en-US" sz="1400" dirty="0"/>
          </a:p>
        </p:txBody>
      </p:sp>
      <p:sp>
        <p:nvSpPr>
          <p:cNvPr id="4" name="Content Placeholder 2">
            <a:extLst>
              <a:ext uri="{FF2B5EF4-FFF2-40B4-BE49-F238E27FC236}">
                <a16:creationId xmlns:a16="http://schemas.microsoft.com/office/drawing/2014/main" id="{A0C70D57-5392-43C4-7C16-B538C7025032}"/>
              </a:ext>
            </a:extLst>
          </p:cNvPr>
          <p:cNvSpPr txBox="1">
            <a:spLocks/>
          </p:cNvSpPr>
          <p:nvPr/>
        </p:nvSpPr>
        <p:spPr bwMode="auto">
          <a:xfrm>
            <a:off x="5796136" y="1772815"/>
            <a:ext cx="3034680" cy="244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t>Modern Greek</a:t>
            </a:r>
          </a:p>
          <a:p>
            <a:r>
              <a:rPr lang="en-US" sz="1400" dirty="0">
                <a:hlinkClick r:id="rId12"/>
              </a:rPr>
              <a:t>Ella Greek Cooking</a:t>
            </a:r>
            <a:endParaRPr lang="en-US" sz="1400" dirty="0"/>
          </a:p>
          <a:p>
            <a:r>
              <a:rPr lang="en-US" sz="1400" dirty="0" err="1">
                <a:hlinkClick r:id="rId13"/>
              </a:rPr>
              <a:t>Aneton</a:t>
            </a:r>
            <a:endParaRPr lang="en-US" sz="1400" dirty="0"/>
          </a:p>
          <a:p>
            <a:r>
              <a:rPr lang="en-US" sz="1400" dirty="0">
                <a:hlinkClick r:id="rId14"/>
              </a:rPr>
              <a:t>Grande Dame Athenian Tavern</a:t>
            </a:r>
            <a:endParaRPr lang="en-US" sz="1400" dirty="0"/>
          </a:p>
          <a:p>
            <a:r>
              <a:rPr lang="en-US" sz="1400" dirty="0" err="1">
                <a:hlinkClick r:id="rId15"/>
              </a:rPr>
              <a:t>Athinaikon</a:t>
            </a:r>
            <a:r>
              <a:rPr lang="en-US" sz="1400" dirty="0">
                <a:hlinkClick r:id="rId15"/>
              </a:rPr>
              <a:t> Restaurant</a:t>
            </a:r>
            <a:endParaRPr lang="en-US" sz="1400" dirty="0"/>
          </a:p>
          <a:p>
            <a:r>
              <a:rPr lang="en-US" sz="1400" dirty="0" err="1">
                <a:hlinkClick r:id="rId16"/>
              </a:rPr>
              <a:t>Strofi</a:t>
            </a:r>
            <a:r>
              <a:rPr lang="en-US" sz="1400" dirty="0">
                <a:hlinkClick r:id="rId16"/>
              </a:rPr>
              <a:t> Athenian Restaurant</a:t>
            </a:r>
            <a:endParaRPr lang="en-US" sz="1400" dirty="0"/>
          </a:p>
          <a:p>
            <a:r>
              <a:rPr lang="en-US" sz="1400" dirty="0">
                <a:hlinkClick r:id="rId17"/>
              </a:rPr>
              <a:t>Thes ''Greek Creative Cuisine''</a:t>
            </a:r>
            <a:endParaRPr lang="en-US" sz="1400" dirty="0"/>
          </a:p>
        </p:txBody>
      </p:sp>
      <p:sp>
        <p:nvSpPr>
          <p:cNvPr id="5" name="Content Placeholder 2">
            <a:extLst>
              <a:ext uri="{FF2B5EF4-FFF2-40B4-BE49-F238E27FC236}">
                <a16:creationId xmlns:a16="http://schemas.microsoft.com/office/drawing/2014/main" id="{A6B8DC17-0A31-E234-E4D1-A835C9A5EF99}"/>
              </a:ext>
            </a:extLst>
          </p:cNvPr>
          <p:cNvSpPr txBox="1">
            <a:spLocks/>
          </p:cNvSpPr>
          <p:nvPr/>
        </p:nvSpPr>
        <p:spPr bwMode="auto">
          <a:xfrm>
            <a:off x="5835488" y="4310260"/>
            <a:ext cx="2808312" cy="1717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t>Patisserie</a:t>
            </a:r>
          </a:p>
          <a:p>
            <a:r>
              <a:rPr lang="en-US" sz="1400" dirty="0">
                <a:hlinkClick r:id="rId18"/>
              </a:rPr>
              <a:t>Little Kook</a:t>
            </a:r>
            <a:endParaRPr lang="en-US" sz="1400" dirty="0"/>
          </a:p>
          <a:p>
            <a:r>
              <a:rPr lang="en-US" sz="1400" dirty="0">
                <a:hlinkClick r:id="rId19"/>
              </a:rPr>
              <a:t>Nancy's Sweet Home</a:t>
            </a:r>
            <a:endParaRPr lang="en-US" sz="1400" dirty="0"/>
          </a:p>
          <a:p>
            <a:r>
              <a:rPr lang="it-IT" sz="1400" dirty="0">
                <a:hlinkClick r:id="rId20"/>
              </a:rPr>
              <a:t>Mona Lisa L' Atelier Del Gelato</a:t>
            </a:r>
            <a:endParaRPr lang="el-GR" sz="1400" dirty="0"/>
          </a:p>
          <a:p>
            <a:endParaRPr lang="el-GR" sz="1400" dirty="0"/>
          </a:p>
          <a:p>
            <a:endParaRPr lang="el-GR" sz="1400" dirty="0"/>
          </a:p>
          <a:p>
            <a:endParaRPr lang="el-GR" sz="1400" dirty="0"/>
          </a:p>
          <a:p>
            <a:pPr marL="0" indent="0">
              <a:buNone/>
            </a:pPr>
            <a:endParaRPr lang="en-US" sz="1400" dirty="0"/>
          </a:p>
        </p:txBody>
      </p:sp>
      <p:sp>
        <p:nvSpPr>
          <p:cNvPr id="6" name="TextBox 5">
            <a:extLst>
              <a:ext uri="{FF2B5EF4-FFF2-40B4-BE49-F238E27FC236}">
                <a16:creationId xmlns:a16="http://schemas.microsoft.com/office/drawing/2014/main" id="{DCC403C4-1F86-AE65-5FA8-54378A519E63}"/>
              </a:ext>
            </a:extLst>
          </p:cNvPr>
          <p:cNvSpPr txBox="1"/>
          <p:nvPr/>
        </p:nvSpPr>
        <p:spPr>
          <a:xfrm>
            <a:off x="395536" y="5626596"/>
            <a:ext cx="6408712" cy="369332"/>
          </a:xfrm>
          <a:prstGeom prst="rect">
            <a:avLst/>
          </a:prstGeom>
          <a:noFill/>
        </p:spPr>
        <p:txBody>
          <a:bodyPr wrap="square" rtlCol="0">
            <a:spAutoFit/>
          </a:bodyPr>
          <a:lstStyle/>
          <a:p>
            <a:r>
              <a:rPr lang="en-US" dirty="0"/>
              <a:t>Plenty of restaurants in </a:t>
            </a:r>
            <a:r>
              <a:rPr lang="en-US" dirty="0" err="1"/>
              <a:t>Plaka</a:t>
            </a:r>
            <a:r>
              <a:rPr lang="en-US" dirty="0"/>
              <a:t> and </a:t>
            </a:r>
            <a:r>
              <a:rPr lang="en-US" dirty="0" err="1"/>
              <a:t>Psyrri</a:t>
            </a:r>
            <a:r>
              <a:rPr lang="en-US" dirty="0"/>
              <a:t> area</a:t>
            </a:r>
          </a:p>
        </p:txBody>
      </p:sp>
      <p:sp>
        <p:nvSpPr>
          <p:cNvPr id="7" name="TextBox 6">
            <a:extLst>
              <a:ext uri="{FF2B5EF4-FFF2-40B4-BE49-F238E27FC236}">
                <a16:creationId xmlns:a16="http://schemas.microsoft.com/office/drawing/2014/main" id="{3A9BDA5D-5D30-9A97-8FBB-2A64763E57A3}"/>
              </a:ext>
            </a:extLst>
          </p:cNvPr>
          <p:cNvSpPr txBox="1"/>
          <p:nvPr/>
        </p:nvSpPr>
        <p:spPr>
          <a:xfrm>
            <a:off x="278904" y="1232972"/>
            <a:ext cx="4608512" cy="369332"/>
          </a:xfrm>
          <a:prstGeom prst="rect">
            <a:avLst/>
          </a:prstGeom>
          <a:noFill/>
        </p:spPr>
        <p:txBody>
          <a:bodyPr wrap="square" rtlCol="0">
            <a:spAutoFit/>
          </a:bodyPr>
          <a:lstStyle/>
          <a:p>
            <a:r>
              <a:rPr lang="en-US" dirty="0"/>
              <a:t>Few recommendations:</a:t>
            </a:r>
          </a:p>
        </p:txBody>
      </p:sp>
      <p:sp>
        <p:nvSpPr>
          <p:cNvPr id="8" name="Content Placeholder 2">
            <a:extLst>
              <a:ext uri="{FF2B5EF4-FFF2-40B4-BE49-F238E27FC236}">
                <a16:creationId xmlns:a16="http://schemas.microsoft.com/office/drawing/2014/main" id="{F24D7CAF-5FA1-52B2-2023-2A9597054768}"/>
              </a:ext>
            </a:extLst>
          </p:cNvPr>
          <p:cNvSpPr txBox="1">
            <a:spLocks/>
          </p:cNvSpPr>
          <p:nvPr/>
        </p:nvSpPr>
        <p:spPr bwMode="auto">
          <a:xfrm>
            <a:off x="313184" y="1772816"/>
            <a:ext cx="280831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t>Fast Food (for lunch break)</a:t>
            </a:r>
            <a:endParaRPr lang="el-GR" sz="1600" b="1" dirty="0"/>
          </a:p>
          <a:p>
            <a:r>
              <a:rPr lang="en-US" sz="1400" u="sng" kern="100" dirty="0">
                <a:solidFill>
                  <a:srgbClr val="467886"/>
                </a:solidFill>
                <a:effectLst/>
                <a:ea typeface="Aptos" panose="020B0004020202020204" pitchFamily="34" charset="0"/>
                <a:cs typeface="Times New Roman" panose="02020603050405020304" pitchFamily="18" charset="0"/>
                <a:hlinkClick r:id="rId21"/>
              </a:rPr>
              <a:t>KARMINIO - All Day Eatery</a:t>
            </a:r>
            <a:endParaRPr lang="en-US" sz="1400" kern="100" dirty="0">
              <a:effectLst/>
              <a:ea typeface="Aptos" panose="020B0004020202020204" pitchFamily="34" charset="0"/>
              <a:cs typeface="Times New Roman" panose="02020603050405020304" pitchFamily="18" charset="0"/>
            </a:endParaRPr>
          </a:p>
          <a:p>
            <a:r>
              <a:rPr lang="en-US" sz="1400" u="sng" kern="100" dirty="0">
                <a:solidFill>
                  <a:srgbClr val="467886"/>
                </a:solidFill>
                <a:effectLst/>
                <a:ea typeface="Aptos" panose="020B0004020202020204" pitchFamily="34" charset="0"/>
                <a:cs typeface="Times New Roman" panose="02020603050405020304" pitchFamily="18" charset="0"/>
                <a:hlinkClick r:id="rId22"/>
              </a:rPr>
              <a:t>Ciao Italia - Pizzeria</a:t>
            </a:r>
            <a:endParaRPr lang="en-US" sz="1400" kern="100" dirty="0">
              <a:effectLst/>
              <a:ea typeface="Aptos" panose="020B0004020202020204" pitchFamily="34" charset="0"/>
              <a:cs typeface="Times New Roman" panose="02020603050405020304" pitchFamily="18" charset="0"/>
            </a:endParaRPr>
          </a:p>
          <a:p>
            <a:r>
              <a:rPr lang="en-US" sz="1400" u="sng" kern="100" dirty="0">
                <a:solidFill>
                  <a:srgbClr val="467886"/>
                </a:solidFill>
                <a:effectLst/>
                <a:ea typeface="Aptos" panose="020B0004020202020204" pitchFamily="34" charset="0"/>
                <a:cs typeface="Times New Roman" panose="02020603050405020304" pitchFamily="18" charset="0"/>
                <a:hlinkClick r:id="rId23"/>
              </a:rPr>
              <a:t>The Food Hall</a:t>
            </a:r>
            <a:endParaRPr lang="en-US" sz="1400" kern="100" dirty="0">
              <a:effectLst/>
              <a:ea typeface="Aptos" panose="020B0004020202020204" pitchFamily="34" charset="0"/>
              <a:cs typeface="Times New Roman" panose="02020603050405020304" pitchFamily="18" charset="0"/>
            </a:endParaRPr>
          </a:p>
          <a:p>
            <a:r>
              <a:rPr lang="en-US" sz="1400" u="sng" kern="100" dirty="0">
                <a:solidFill>
                  <a:srgbClr val="467886"/>
                </a:solidFill>
                <a:effectLst/>
                <a:ea typeface="Aptos" panose="020B0004020202020204" pitchFamily="34" charset="0"/>
                <a:cs typeface="Times New Roman" panose="02020603050405020304" pitchFamily="18" charset="0"/>
                <a:hlinkClick r:id="rId24"/>
              </a:rPr>
              <a:t>Johnie Hot Dog</a:t>
            </a:r>
            <a:endParaRPr lang="en-US" sz="1400" kern="100" dirty="0">
              <a:effectLst/>
              <a:ea typeface="Aptos" panose="020B0004020202020204" pitchFamily="34" charset="0"/>
              <a:cs typeface="Times New Roman" panose="02020603050405020304" pitchFamily="18" charset="0"/>
            </a:endParaRPr>
          </a:p>
          <a:p>
            <a:r>
              <a:rPr lang="en-US" sz="1400" u="sng" kern="100" dirty="0">
                <a:solidFill>
                  <a:srgbClr val="467886"/>
                </a:solidFill>
                <a:effectLst/>
                <a:ea typeface="Aptos" panose="020B0004020202020204" pitchFamily="34" charset="0"/>
                <a:cs typeface="Times New Roman" panose="02020603050405020304" pitchFamily="18" charset="0"/>
                <a:hlinkClick r:id="rId25"/>
              </a:rPr>
              <a:t>Restaurant - Grill House Vassilis</a:t>
            </a:r>
            <a:endParaRPr lang="en-US" sz="1400" kern="100" dirty="0">
              <a:effectLst/>
              <a:ea typeface="Aptos" panose="020B0004020202020204" pitchFamily="34" charset="0"/>
              <a:cs typeface="Times New Roman" panose="02020603050405020304" pitchFamily="18" charset="0"/>
            </a:endParaRPr>
          </a:p>
          <a:p>
            <a:r>
              <a:rPr lang="en-US" sz="1400" u="sng" kern="100" dirty="0" err="1">
                <a:solidFill>
                  <a:srgbClr val="467886"/>
                </a:solidFill>
                <a:effectLst/>
                <a:ea typeface="Aptos" panose="020B0004020202020204" pitchFamily="34" charset="0"/>
                <a:cs typeface="Times New Roman" panose="02020603050405020304" pitchFamily="18" charset="0"/>
                <a:hlinkClick r:id="rId26"/>
              </a:rPr>
              <a:t>Kalamakeri</a:t>
            </a:r>
            <a:endParaRPr lang="en-US" sz="1400" kern="100" dirty="0">
              <a:effectLst/>
              <a:ea typeface="Aptos" panose="020B0004020202020204" pitchFamily="34" charset="0"/>
              <a:cs typeface="Times New Roman" panose="02020603050405020304" pitchFamily="18" charset="0"/>
            </a:endParaRPr>
          </a:p>
          <a:p>
            <a:r>
              <a:rPr lang="en-US" sz="1400" u="sng" kern="100" dirty="0">
                <a:solidFill>
                  <a:srgbClr val="467886"/>
                </a:solidFill>
                <a:effectLst/>
                <a:ea typeface="Aptos" panose="020B0004020202020204" pitchFamily="34" charset="0"/>
                <a:cs typeface="Times New Roman" panose="02020603050405020304" pitchFamily="18" charset="0"/>
                <a:hlinkClick r:id="rId27"/>
              </a:rPr>
              <a:t>Everest</a:t>
            </a:r>
            <a:endParaRPr lang="en-US" sz="1400" kern="100" dirty="0">
              <a:effectLst/>
              <a:ea typeface="Aptos" panose="020B0004020202020204" pitchFamily="34" charset="0"/>
              <a:cs typeface="Times New Roman" panose="02020603050405020304" pitchFamily="18" charset="0"/>
            </a:endParaRPr>
          </a:p>
          <a:p>
            <a:r>
              <a:rPr lang="en-US" sz="1400" u="sng" kern="100" dirty="0">
                <a:solidFill>
                  <a:srgbClr val="467886"/>
                </a:solidFill>
                <a:effectLst/>
                <a:ea typeface="Aptos" panose="020B0004020202020204" pitchFamily="34" charset="0"/>
                <a:cs typeface="Times New Roman" panose="02020603050405020304" pitchFamily="18" charset="0"/>
                <a:hlinkClick r:id="rId28"/>
              </a:rPr>
              <a:t>Sam burgers</a:t>
            </a:r>
            <a:endParaRPr lang="en-US" sz="1400" kern="100" dirty="0">
              <a:effectLst/>
              <a:ea typeface="Aptos" panose="020B0004020202020204" pitchFamily="34" charset="0"/>
              <a:cs typeface="Times New Roman" panose="02020603050405020304" pitchFamily="18" charset="0"/>
            </a:endParaRPr>
          </a:p>
          <a:p>
            <a:r>
              <a:rPr lang="en-US" sz="1400" u="sng" kern="100" dirty="0">
                <a:solidFill>
                  <a:srgbClr val="467886"/>
                </a:solidFill>
                <a:effectLst/>
                <a:ea typeface="Aptos" panose="020B0004020202020204" pitchFamily="34" charset="0"/>
                <a:cs typeface="Times New Roman" panose="02020603050405020304" pitchFamily="18" charset="0"/>
                <a:hlinkClick r:id="rId29"/>
              </a:rPr>
              <a:t>Jackaroo</a:t>
            </a:r>
            <a:endParaRPr lang="en-US" sz="1400" kern="100" dirty="0">
              <a:effectLst/>
              <a:ea typeface="Aptos" panose="020B0004020202020204" pitchFamily="34" charset="0"/>
              <a:cs typeface="Times New Roman" panose="02020603050405020304" pitchFamily="18" charset="0"/>
            </a:endParaRPr>
          </a:p>
          <a:p>
            <a:endParaRPr lang="en-US" sz="1400" dirty="0"/>
          </a:p>
        </p:txBody>
      </p:sp>
    </p:spTree>
    <p:extLst>
      <p:ext uri="{BB962C8B-B14F-4D97-AF65-F5344CB8AC3E}">
        <p14:creationId xmlns:p14="http://schemas.microsoft.com/office/powerpoint/2010/main" val="854046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842C4-E810-FA70-573B-FF1BFC3A7EA1}"/>
              </a:ext>
            </a:extLst>
          </p:cNvPr>
          <p:cNvSpPr>
            <a:spLocks noGrp="1"/>
          </p:cNvSpPr>
          <p:nvPr>
            <p:ph type="title"/>
          </p:nvPr>
        </p:nvSpPr>
        <p:spPr>
          <a:xfrm>
            <a:off x="627509" y="188641"/>
            <a:ext cx="4501582" cy="864096"/>
          </a:xfrm>
        </p:spPr>
        <p:txBody>
          <a:bodyPr>
            <a:normAutofit/>
          </a:bodyPr>
          <a:lstStyle/>
          <a:p>
            <a:r>
              <a:rPr lang="en-US" sz="3500" dirty="0">
                <a:solidFill>
                  <a:srgbClr val="FF00FF"/>
                </a:solidFill>
              </a:rPr>
              <a:t>Hint of the Week</a:t>
            </a:r>
          </a:p>
        </p:txBody>
      </p:sp>
      <p:sp>
        <p:nvSpPr>
          <p:cNvPr id="3" name="Content Placeholder 2">
            <a:extLst>
              <a:ext uri="{FF2B5EF4-FFF2-40B4-BE49-F238E27FC236}">
                <a16:creationId xmlns:a16="http://schemas.microsoft.com/office/drawing/2014/main" id="{70C96605-7EC6-8115-5886-AFC144A80A21}"/>
              </a:ext>
            </a:extLst>
          </p:cNvPr>
          <p:cNvSpPr>
            <a:spLocks noGrp="1"/>
          </p:cNvSpPr>
          <p:nvPr>
            <p:ph idx="1"/>
          </p:nvPr>
        </p:nvSpPr>
        <p:spPr>
          <a:xfrm>
            <a:off x="467544" y="1556793"/>
            <a:ext cx="4824536" cy="3384376"/>
          </a:xfrm>
        </p:spPr>
        <p:txBody>
          <a:bodyPr>
            <a:normAutofit/>
          </a:bodyPr>
          <a:lstStyle/>
          <a:p>
            <a:pPr marL="0" indent="0">
              <a:lnSpc>
                <a:spcPct val="90000"/>
              </a:lnSpc>
              <a:buNone/>
            </a:pPr>
            <a:r>
              <a:rPr lang="en-US" sz="2400" b="1" dirty="0" err="1"/>
              <a:t>Tsiknopempti</a:t>
            </a:r>
            <a:r>
              <a:rPr lang="en-US" sz="2400" b="1" dirty="0"/>
              <a:t> (Thursday, Feb 20</a:t>
            </a:r>
            <a:r>
              <a:rPr lang="en-US" sz="2400" b="1" baseline="30000" dirty="0"/>
              <a:t>th</a:t>
            </a:r>
            <a:r>
              <a:rPr lang="en-US" sz="2400" b="1" dirty="0"/>
              <a:t>)</a:t>
            </a:r>
            <a:r>
              <a:rPr lang="en-US" sz="2400" b="1" baseline="30000" dirty="0"/>
              <a:t> </a:t>
            </a:r>
          </a:p>
          <a:p>
            <a:pPr>
              <a:lnSpc>
                <a:spcPct val="90000"/>
              </a:lnSpc>
            </a:pPr>
            <a:r>
              <a:rPr lang="en-US" sz="1600" dirty="0" err="1"/>
              <a:t>Tsiknopempti</a:t>
            </a:r>
            <a:r>
              <a:rPr lang="en-US" sz="1600" dirty="0"/>
              <a:t> (Greek: </a:t>
            </a:r>
            <a:r>
              <a:rPr lang="en-US" sz="1600" dirty="0" err="1"/>
              <a:t>Τσικνο</a:t>
            </a:r>
            <a:r>
              <a:rPr lang="en-US" sz="1600" dirty="0"/>
              <a:t>πέμπτη) is part of the traditional celebrations of Apókries (Απόκριες), the Greek Carnival season. </a:t>
            </a:r>
          </a:p>
          <a:p>
            <a:pPr>
              <a:lnSpc>
                <a:spcPct val="90000"/>
              </a:lnSpc>
            </a:pPr>
            <a:r>
              <a:rPr lang="en-US" sz="1600" dirty="0" err="1"/>
              <a:t>Tsiknopempti</a:t>
            </a:r>
            <a:r>
              <a:rPr lang="en-US" sz="1600" dirty="0"/>
              <a:t> occurs on the second to last Thursday before Lent.</a:t>
            </a:r>
          </a:p>
          <a:p>
            <a:pPr>
              <a:lnSpc>
                <a:spcPct val="90000"/>
              </a:lnSpc>
            </a:pPr>
            <a:r>
              <a:rPr lang="en-US" sz="1600" dirty="0"/>
              <a:t>It centers on the consumption of large amounts of grilled and roasted meats before Lenten fasting commences.</a:t>
            </a:r>
          </a:p>
          <a:p>
            <a:pPr>
              <a:lnSpc>
                <a:spcPct val="90000"/>
              </a:lnSpc>
            </a:pPr>
            <a:r>
              <a:rPr lang="en-US" sz="1600" dirty="0"/>
              <a:t>The Greek word </a:t>
            </a:r>
            <a:r>
              <a:rPr lang="en-US" sz="1600" dirty="0" err="1"/>
              <a:t>Τσικνο</a:t>
            </a:r>
            <a:r>
              <a:rPr lang="en-US" sz="1600" dirty="0"/>
              <a:t>πέμπτη (Tsiknopempti) is made up of the words </a:t>
            </a:r>
            <a:r>
              <a:rPr lang="en-US" sz="1600" b="1" dirty="0"/>
              <a:t>“τσίκνα”</a:t>
            </a:r>
            <a:r>
              <a:rPr lang="en-US" sz="1600" dirty="0"/>
              <a:t> (tsíkna, lit. 'the smell of roasting meat') and </a:t>
            </a:r>
            <a:r>
              <a:rPr lang="en-US" sz="1600" b="1" dirty="0"/>
              <a:t>“</a:t>
            </a:r>
            <a:r>
              <a:rPr lang="en-US" sz="1600" b="1" dirty="0" err="1"/>
              <a:t>Πέμ</a:t>
            </a:r>
            <a:r>
              <a:rPr lang="en-US" sz="1600" b="1" dirty="0"/>
              <a:t>πτη”</a:t>
            </a:r>
            <a:r>
              <a:rPr lang="en-US" sz="1600" dirty="0"/>
              <a:t> (Pémbti, 'Thursday’).</a:t>
            </a:r>
          </a:p>
          <a:p>
            <a:pPr>
              <a:lnSpc>
                <a:spcPct val="90000"/>
              </a:lnSpc>
            </a:pPr>
            <a:endParaRPr lang="en-US" sz="1800" dirty="0"/>
          </a:p>
        </p:txBody>
      </p:sp>
      <p:pic>
        <p:nvPicPr>
          <p:cNvPr id="5" name="Picture 8">
            <a:extLst>
              <a:ext uri="{FF2B5EF4-FFF2-40B4-BE49-F238E27FC236}">
                <a16:creationId xmlns:a16="http://schemas.microsoft.com/office/drawing/2014/main" id="{7AFE7635-EF77-2E4C-C18F-8D414FFBBB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288" r="33763"/>
          <a:stretch/>
        </p:blipFill>
        <p:spPr bwMode="auto">
          <a:xfrm>
            <a:off x="5399580" y="10"/>
            <a:ext cx="3744420" cy="6857990"/>
          </a:xfrm>
          <a:prstGeom prst="rect">
            <a:avLst/>
          </a:prstGeom>
          <a:noFill/>
          <a:effectLst/>
          <a:extLst>
            <a:ext uri="{909E8E84-426E-40DD-AFC4-6F175D3DCCD1}">
              <a14:hiddenFill xmlns:a14="http://schemas.microsoft.com/office/drawing/2010/main">
                <a:solidFill>
                  <a:srgbClr val="FFFFFF"/>
                </a:solidFill>
              </a14:hiddenFill>
            </a:ext>
          </a:extLst>
        </p:spPr>
      </p:pic>
      <p:sp>
        <p:nvSpPr>
          <p:cNvPr id="17" name="Rectangle: Rounded Corners 16">
            <a:extLst>
              <a:ext uri="{FF2B5EF4-FFF2-40B4-BE49-F238E27FC236}">
                <a16:creationId xmlns:a16="http://schemas.microsoft.com/office/drawing/2014/main" id="{00FDE2F5-1326-7F93-323F-E8AA8CD3593F}"/>
              </a:ext>
            </a:extLst>
          </p:cNvPr>
          <p:cNvSpPr/>
          <p:nvPr/>
        </p:nvSpPr>
        <p:spPr>
          <a:xfrm>
            <a:off x="144020" y="5705872"/>
            <a:ext cx="5148060" cy="86409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1800" dirty="0"/>
              <a:t>It may not be easy to find a place for dinner on Thursday and if you are lucky, be prepared for delays in service…</a:t>
            </a:r>
          </a:p>
        </p:txBody>
      </p:sp>
    </p:spTree>
    <p:extLst>
      <p:ext uri="{BB962C8B-B14F-4D97-AF65-F5344CB8AC3E}">
        <p14:creationId xmlns:p14="http://schemas.microsoft.com/office/powerpoint/2010/main" val="1178623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7D9F4-B553-CA43-223F-7761DB82D24D}"/>
              </a:ext>
            </a:extLst>
          </p:cNvPr>
          <p:cNvSpPr>
            <a:spLocks noGrp="1"/>
          </p:cNvSpPr>
          <p:nvPr>
            <p:ph type="title"/>
          </p:nvPr>
        </p:nvSpPr>
        <p:spPr>
          <a:xfrm>
            <a:off x="457200" y="274638"/>
            <a:ext cx="8229600" cy="346050"/>
          </a:xfrm>
        </p:spPr>
        <p:txBody>
          <a:bodyPr/>
          <a:lstStyle/>
          <a:p>
            <a:r>
              <a:rPr lang="en-US" sz="4000" dirty="0">
                <a:solidFill>
                  <a:srgbClr val="FF00FF"/>
                </a:solidFill>
              </a:rPr>
              <a:t>Metro stations to help you get around</a:t>
            </a:r>
          </a:p>
        </p:txBody>
      </p:sp>
      <p:grpSp>
        <p:nvGrpSpPr>
          <p:cNvPr id="14" name="Group 13">
            <a:extLst>
              <a:ext uri="{FF2B5EF4-FFF2-40B4-BE49-F238E27FC236}">
                <a16:creationId xmlns:a16="http://schemas.microsoft.com/office/drawing/2014/main" id="{3763DC5B-EBEA-C7AB-866F-10FD8EC488AF}"/>
              </a:ext>
            </a:extLst>
          </p:cNvPr>
          <p:cNvGrpSpPr/>
          <p:nvPr/>
        </p:nvGrpSpPr>
        <p:grpSpPr>
          <a:xfrm>
            <a:off x="1145378" y="784600"/>
            <a:ext cx="6853244" cy="6068808"/>
            <a:chOff x="35496" y="620688"/>
            <a:chExt cx="6997260" cy="6237312"/>
          </a:xfrm>
        </p:grpSpPr>
        <p:grpSp>
          <p:nvGrpSpPr>
            <p:cNvPr id="11" name="Group 10">
              <a:extLst>
                <a:ext uri="{FF2B5EF4-FFF2-40B4-BE49-F238E27FC236}">
                  <a16:creationId xmlns:a16="http://schemas.microsoft.com/office/drawing/2014/main" id="{81FC1A89-2935-DDF4-9EBA-A954DA1C74D9}"/>
                </a:ext>
              </a:extLst>
            </p:cNvPr>
            <p:cNvGrpSpPr/>
            <p:nvPr/>
          </p:nvGrpSpPr>
          <p:grpSpPr>
            <a:xfrm>
              <a:off x="35496" y="620688"/>
              <a:ext cx="6997260" cy="6237312"/>
              <a:chOff x="35496" y="620688"/>
              <a:chExt cx="6997260" cy="6237312"/>
            </a:xfrm>
          </p:grpSpPr>
          <p:pic>
            <p:nvPicPr>
              <p:cNvPr id="4" name="Picture 3">
                <a:extLst>
                  <a:ext uri="{FF2B5EF4-FFF2-40B4-BE49-F238E27FC236}">
                    <a16:creationId xmlns:a16="http://schemas.microsoft.com/office/drawing/2014/main" id="{F8053656-7461-EAE7-D6AE-9DEE4C31A5FC}"/>
                  </a:ext>
                </a:extLst>
              </p:cNvPr>
              <p:cNvPicPr>
                <a:picLocks noChangeAspect="1"/>
              </p:cNvPicPr>
              <p:nvPr/>
            </p:nvPicPr>
            <p:blipFill>
              <a:blip r:embed="rId2"/>
              <a:stretch>
                <a:fillRect/>
              </a:stretch>
            </p:blipFill>
            <p:spPr>
              <a:xfrm>
                <a:off x="35496" y="620688"/>
                <a:ext cx="6997260" cy="6237312"/>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0C6B3541-39D5-F208-FB75-AA5A0E3D9077}"/>
                      </a:ext>
                    </a:extLst>
                  </p14:cNvPr>
                  <p14:cNvContentPartPr/>
                  <p14:nvPr/>
                </p14:nvContentPartPr>
                <p14:xfrm>
                  <a:off x="1635264" y="1164024"/>
                  <a:ext cx="516240" cy="327600"/>
                </p14:xfrm>
              </p:contentPart>
            </mc:Choice>
            <mc:Fallback xmlns="">
              <p:pic>
                <p:nvPicPr>
                  <p:cNvPr id="5" name="Ink 4">
                    <a:extLst>
                      <a:ext uri="{FF2B5EF4-FFF2-40B4-BE49-F238E27FC236}">
                        <a16:creationId xmlns:a16="http://schemas.microsoft.com/office/drawing/2014/main" id="{0C6B3541-39D5-F208-FB75-AA5A0E3D9077}"/>
                      </a:ext>
                    </a:extLst>
                  </p:cNvPr>
                  <p:cNvPicPr/>
                  <p:nvPr/>
                </p:nvPicPr>
                <p:blipFill>
                  <a:blip r:embed="rId4"/>
                  <a:stretch>
                    <a:fillRect/>
                  </a:stretch>
                </p:blipFill>
                <p:spPr>
                  <a:xfrm>
                    <a:off x="1630944" y="1159704"/>
                    <a:ext cx="524880" cy="336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D5B664E5-3CF0-190E-07F6-6CB09F4A1762}"/>
                      </a:ext>
                    </a:extLst>
                  </p14:cNvPr>
                  <p14:cNvContentPartPr/>
                  <p14:nvPr/>
                </p14:nvContentPartPr>
                <p14:xfrm>
                  <a:off x="2732904" y="1407384"/>
                  <a:ext cx="678240" cy="384120"/>
                </p14:xfrm>
              </p:contentPart>
            </mc:Choice>
            <mc:Fallback xmlns="">
              <p:pic>
                <p:nvPicPr>
                  <p:cNvPr id="6" name="Ink 5">
                    <a:extLst>
                      <a:ext uri="{FF2B5EF4-FFF2-40B4-BE49-F238E27FC236}">
                        <a16:creationId xmlns:a16="http://schemas.microsoft.com/office/drawing/2014/main" id="{D5B664E5-3CF0-190E-07F6-6CB09F4A1762}"/>
                      </a:ext>
                    </a:extLst>
                  </p:cNvPr>
                  <p:cNvPicPr/>
                  <p:nvPr/>
                </p:nvPicPr>
                <p:blipFill>
                  <a:blip r:embed="rId6"/>
                  <a:stretch>
                    <a:fillRect/>
                  </a:stretch>
                </p:blipFill>
                <p:spPr>
                  <a:xfrm>
                    <a:off x="2728584" y="1403064"/>
                    <a:ext cx="686880" cy="392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BFF9C151-BB49-EDC2-1E0C-B3442DDE2737}"/>
                      </a:ext>
                    </a:extLst>
                  </p14:cNvPr>
                  <p14:cNvContentPartPr/>
                  <p14:nvPr/>
                </p14:nvContentPartPr>
                <p14:xfrm>
                  <a:off x="5585184" y="1543896"/>
                  <a:ext cx="698400" cy="340920"/>
                </p14:xfrm>
              </p:contentPart>
            </mc:Choice>
            <mc:Fallback xmlns="">
              <p:pic>
                <p:nvPicPr>
                  <p:cNvPr id="8" name="Ink 7">
                    <a:extLst>
                      <a:ext uri="{FF2B5EF4-FFF2-40B4-BE49-F238E27FC236}">
                        <a16:creationId xmlns:a16="http://schemas.microsoft.com/office/drawing/2014/main" id="{BFF9C151-BB49-EDC2-1E0C-B3442DDE2737}"/>
                      </a:ext>
                    </a:extLst>
                  </p:cNvPr>
                  <p:cNvPicPr/>
                  <p:nvPr/>
                </p:nvPicPr>
                <p:blipFill>
                  <a:blip r:embed="rId8"/>
                  <a:stretch>
                    <a:fillRect/>
                  </a:stretch>
                </p:blipFill>
                <p:spPr>
                  <a:xfrm>
                    <a:off x="5580864" y="1539576"/>
                    <a:ext cx="707040" cy="349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Ink 8">
                    <a:extLst>
                      <a:ext uri="{FF2B5EF4-FFF2-40B4-BE49-F238E27FC236}">
                        <a16:creationId xmlns:a16="http://schemas.microsoft.com/office/drawing/2014/main" id="{968E9F11-A584-7BD9-B966-04E8A792DBEA}"/>
                      </a:ext>
                    </a:extLst>
                  </p14:cNvPr>
                  <p14:cNvContentPartPr/>
                  <p14:nvPr/>
                </p14:nvContentPartPr>
                <p14:xfrm>
                  <a:off x="4204224" y="3658896"/>
                  <a:ext cx="552240" cy="329400"/>
                </p14:xfrm>
              </p:contentPart>
            </mc:Choice>
            <mc:Fallback xmlns="">
              <p:pic>
                <p:nvPicPr>
                  <p:cNvPr id="9" name="Ink 8">
                    <a:extLst>
                      <a:ext uri="{FF2B5EF4-FFF2-40B4-BE49-F238E27FC236}">
                        <a16:creationId xmlns:a16="http://schemas.microsoft.com/office/drawing/2014/main" id="{968E9F11-A584-7BD9-B966-04E8A792DBEA}"/>
                      </a:ext>
                    </a:extLst>
                  </p:cNvPr>
                  <p:cNvPicPr/>
                  <p:nvPr/>
                </p:nvPicPr>
                <p:blipFill>
                  <a:blip r:embed="rId10"/>
                  <a:stretch>
                    <a:fillRect/>
                  </a:stretch>
                </p:blipFill>
                <p:spPr>
                  <a:xfrm>
                    <a:off x="4199904" y="3654576"/>
                    <a:ext cx="56088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Ink 9">
                    <a:extLst>
                      <a:ext uri="{FF2B5EF4-FFF2-40B4-BE49-F238E27FC236}">
                        <a16:creationId xmlns:a16="http://schemas.microsoft.com/office/drawing/2014/main" id="{0AF9D734-4A55-9817-CBB9-1B4ADDC66F77}"/>
                      </a:ext>
                    </a:extLst>
                  </p14:cNvPr>
                  <p14:cNvContentPartPr/>
                  <p14:nvPr/>
                </p14:nvContentPartPr>
                <p14:xfrm>
                  <a:off x="3417624" y="5019696"/>
                  <a:ext cx="570960" cy="313560"/>
                </p14:xfrm>
              </p:contentPart>
            </mc:Choice>
            <mc:Fallback xmlns="">
              <p:pic>
                <p:nvPicPr>
                  <p:cNvPr id="10" name="Ink 9">
                    <a:extLst>
                      <a:ext uri="{FF2B5EF4-FFF2-40B4-BE49-F238E27FC236}">
                        <a16:creationId xmlns:a16="http://schemas.microsoft.com/office/drawing/2014/main" id="{0AF9D734-4A55-9817-CBB9-1B4ADDC66F77}"/>
                      </a:ext>
                    </a:extLst>
                  </p:cNvPr>
                  <p:cNvPicPr/>
                  <p:nvPr/>
                </p:nvPicPr>
                <p:blipFill>
                  <a:blip r:embed="rId12"/>
                  <a:stretch>
                    <a:fillRect/>
                  </a:stretch>
                </p:blipFill>
                <p:spPr>
                  <a:xfrm>
                    <a:off x="3413304" y="5015376"/>
                    <a:ext cx="579600" cy="322200"/>
                  </a:xfrm>
                  <a:prstGeom prst="rect">
                    <a:avLst/>
                  </a:prstGeom>
                </p:spPr>
              </p:pic>
            </mc:Fallback>
          </mc:AlternateContent>
        </p:grpSp>
        <p:sp>
          <p:nvSpPr>
            <p:cNvPr id="13" name="Oval 12">
              <a:extLst>
                <a:ext uri="{FF2B5EF4-FFF2-40B4-BE49-F238E27FC236}">
                  <a16:creationId xmlns:a16="http://schemas.microsoft.com/office/drawing/2014/main" id="{00D150CB-CD6F-42BD-6EBD-9DED1D9ED474}"/>
                </a:ext>
              </a:extLst>
            </p:cNvPr>
            <p:cNvSpPr/>
            <p:nvPr/>
          </p:nvSpPr>
          <p:spPr>
            <a:xfrm>
              <a:off x="1893384" y="6237312"/>
              <a:ext cx="1166448" cy="620688"/>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981282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bde4dffc-4b60-4cf6-8b04-a5eeb25f5c4f}" enabled="0" method="" siteId="{bde4dffc-4b60-4cf6-8b04-a5eeb25f5c4f}" removed="1"/>
</clbl:labelList>
</file>

<file path=docProps/app.xml><?xml version="1.0" encoding="utf-8"?>
<Properties xmlns="http://schemas.openxmlformats.org/officeDocument/2006/extended-properties" xmlns:vt="http://schemas.openxmlformats.org/officeDocument/2006/docPropsVTypes">
  <TotalTime>0</TotalTime>
  <Words>2067</Words>
  <Application>Microsoft Office PowerPoint</Application>
  <PresentationFormat>On-screen Show (4:3)</PresentationFormat>
  <Paragraphs>194</Paragraphs>
  <Slides>31</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Aptos</vt:lpstr>
      <vt:lpstr>Arial</vt:lpstr>
      <vt:lpstr>Calibri</vt:lpstr>
      <vt:lpstr>Calibri Light</vt:lpstr>
      <vt:lpstr>Century Gothic</vt:lpstr>
      <vt:lpstr>Times New Roman</vt:lpstr>
      <vt:lpstr>Wingdings</vt:lpstr>
      <vt:lpstr>Office Theme</vt:lpstr>
      <vt:lpstr>Welcome to Athens</vt:lpstr>
      <vt:lpstr>Some History</vt:lpstr>
      <vt:lpstr>Things Worth to Do</vt:lpstr>
      <vt:lpstr>Map Location Info</vt:lpstr>
      <vt:lpstr>Hotel Location Info</vt:lpstr>
      <vt:lpstr>Athens Metro map</vt:lpstr>
      <vt:lpstr>Restaurants</vt:lpstr>
      <vt:lpstr>Hint of the Week</vt:lpstr>
      <vt:lpstr>Metro stations to help you get around</vt:lpstr>
      <vt:lpstr>            </vt:lpstr>
      <vt:lpstr>Outline</vt:lpstr>
      <vt:lpstr>   Medical assistance on-site during 3GPP meetings in Athens</vt:lpstr>
      <vt:lpstr>  Medical assistance (details)</vt:lpstr>
      <vt:lpstr>Meeting rooms Layout</vt:lpstr>
      <vt:lpstr>Meeting rooms Layout</vt:lpstr>
      <vt:lpstr>Meeting rooms Layout</vt:lpstr>
      <vt:lpstr>Meeting rooms</vt:lpstr>
      <vt:lpstr>Meeting rooms</vt:lpstr>
      <vt:lpstr>Download your Tdocs before your arrival! </vt:lpstr>
      <vt:lpstr>Intercontinental Athens opening/closing time 07:30-20:30</vt:lpstr>
      <vt:lpstr>Meeting access control</vt:lpstr>
      <vt:lpstr>Bring back your lanyard!</vt:lpstr>
      <vt:lpstr>3GPP network</vt:lpstr>
      <vt:lpstr>3GPP coffee break  10:30-11:00 16:30-17:00  (except on Friday PM)</vt:lpstr>
      <vt:lpstr>Café Zoe restaurant – Ground level From 12:30pm to 14:30pm Monday to Friday, the award winning Café Zoe invites you to lunch buffet, prepared especially for you, featuring a wide selection of Mediterranean dishes which combine international classic with authentic Greek flavors! Appetizers - buffet          €15.00/per person Main course - buffet                €20.00/per person Dessert - buffet                        €8.50/per person Full Buffet with coffee  €33.00/per person Beverages One glass of house wine or beer or one soft drink at €5,00/per person</vt:lpstr>
      <vt:lpstr>Art Bistrot – Ground level Our Art Bistrot from 12:00-23:00pm daily invites you to select from the a la carte menu. **Special discount 20% will also apply on a la carte menu prices     ToBar – Ground Level For your drink, we propose ToBar with authentic and original cocktails, which combines modern edginess with glamour and coziness. Happy Hour from 19:00pm until 21:00pm  First drink – charges as per beverage list ***Second drink is offered complimentary  </vt:lpstr>
      <vt:lpstr>        A few restaurant recommendations:   Louiza Athens, https://louiza-athens.business.site/ 3 min walk from Intercontinental 15-20€ / person Greek cuisine  Vassilis restaurant https://www.facebook.com/ghvassilis/  (behing Interconti)  43sarantatrio, https://43sarantatrio.gr/ 9 min walk from Intercontinental 20-25€ / person Greek cuisine   Zephyros, https://goo.gl/maps/2KZfJZ3qs6YTfjc48 26 min walk from Intercontinental   There are many more in the old town (Plaka), near Acropolis, but you have to walk for 30-35min.   “FITA” and it also very close to the hotel, 140m to be precise. Opened only evenings. It claims to be a gastro-tavern but from the comments I read it seems to focus more on fish dishes, but it has some meat dishes as well. Photos and reviews of their dishes can be found here: https://www.tripadvisor.com/Restaurant_Review-g189400-d17585802-Reviews-Fita-Athens_Attica.html  </vt:lpstr>
      <vt:lpstr>        </vt:lpstr>
      <vt:lpstr>        </vt:lpstr>
      <vt:lpstr>Summary</vt:lpstr>
      <vt:lpstr>   Have a great time in Athens!  </vt:lpstr>
    </vt:vector>
  </TitlesOfParts>
  <Company>Vodafone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Edinburgh</dc:title>
  <dc:creator>Neal, Adrian, VF-Group</dc:creator>
  <cp:lastModifiedBy>Rapatzikos, Athanasios</cp:lastModifiedBy>
  <cp:revision>165</cp:revision>
  <cp:lastPrinted>2024-02-22T09:47:18Z</cp:lastPrinted>
  <dcterms:created xsi:type="dcterms:W3CDTF">2012-11-06T14:31:51Z</dcterms:created>
  <dcterms:modified xsi:type="dcterms:W3CDTF">2025-02-16T21:20:33Z</dcterms:modified>
</cp:coreProperties>
</file>