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13"/>
  </p:notesMasterIdLst>
  <p:sldIdLst>
    <p:sldId id="259" r:id="rId2"/>
    <p:sldId id="276" r:id="rId3"/>
    <p:sldId id="260" r:id="rId4"/>
    <p:sldId id="306" r:id="rId5"/>
    <p:sldId id="298" r:id="rId6"/>
    <p:sldId id="287" r:id="rId7"/>
    <p:sldId id="299" r:id="rId8"/>
    <p:sldId id="291" r:id="rId9"/>
    <p:sldId id="305" r:id="rId10"/>
    <p:sldId id="307" r:id="rId11"/>
    <p:sldId id="296" r:id="rId12"/>
  </p:sldIdLst>
  <p:sldSz cx="12192000" cy="6858000"/>
  <p:notesSz cx="6858000" cy="9144000"/>
  <p:custDataLst>
    <p:tags r:id="rId1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DC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54" autoAdjust="0"/>
    <p:restoredTop sz="94660"/>
  </p:normalViewPr>
  <p:slideViewPr>
    <p:cSldViewPr snapToGrid="0" showGuides="1">
      <p:cViewPr varScale="1">
        <p:scale>
          <a:sx n="89" d="100"/>
          <a:sy n="89" d="100"/>
        </p:scale>
        <p:origin x="432" y="7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90CCE7-1B9F-4C0B-B9F0-5C283CE05CA7}" type="datetimeFigureOut">
              <a:rPr lang="zh-CN" altLang="en-US" smtClean="0"/>
              <a:t>2021/5/18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31F822-28C5-4A71-B534-DD68AF05E16A}" type="slidenum">
              <a:rPr lang="zh-CN" altLang="en-US" smtClean="0"/>
              <a:t>‹#›</a:t>
            </a:fld>
            <a:endParaRPr lang="zh-CN" altLang="en-US"/>
          </a:p>
        </p:txBody>
      </p:sp>
    </p:spTree>
    <p:extLst>
      <p:ext uri="{BB962C8B-B14F-4D97-AF65-F5344CB8AC3E}">
        <p14:creationId xmlns:p14="http://schemas.microsoft.com/office/powerpoint/2010/main" val="2033764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1</a:t>
            </a:fld>
            <a:endParaRPr lang="zh-CN" altLang="en-US"/>
          </a:p>
        </p:txBody>
      </p:sp>
    </p:spTree>
    <p:extLst>
      <p:ext uri="{BB962C8B-B14F-4D97-AF65-F5344CB8AC3E}">
        <p14:creationId xmlns:p14="http://schemas.microsoft.com/office/powerpoint/2010/main" val="1117241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10</a:t>
            </a:fld>
            <a:endParaRPr lang="zh-CN" altLang="en-US"/>
          </a:p>
        </p:txBody>
      </p:sp>
    </p:spTree>
    <p:extLst>
      <p:ext uri="{BB962C8B-B14F-4D97-AF65-F5344CB8AC3E}">
        <p14:creationId xmlns:p14="http://schemas.microsoft.com/office/powerpoint/2010/main" val="1952705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11</a:t>
            </a:fld>
            <a:endParaRPr lang="zh-CN" altLang="en-US"/>
          </a:p>
        </p:txBody>
      </p:sp>
    </p:spTree>
    <p:extLst>
      <p:ext uri="{BB962C8B-B14F-4D97-AF65-F5344CB8AC3E}">
        <p14:creationId xmlns:p14="http://schemas.microsoft.com/office/powerpoint/2010/main" val="3579708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2</a:t>
            </a:fld>
            <a:endParaRPr lang="zh-CN" altLang="en-US"/>
          </a:p>
        </p:txBody>
      </p:sp>
    </p:spTree>
    <p:extLst>
      <p:ext uri="{BB962C8B-B14F-4D97-AF65-F5344CB8AC3E}">
        <p14:creationId xmlns:p14="http://schemas.microsoft.com/office/powerpoint/2010/main" val="855233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3</a:t>
            </a:fld>
            <a:endParaRPr lang="zh-CN" altLang="en-US"/>
          </a:p>
        </p:txBody>
      </p:sp>
    </p:spTree>
    <p:extLst>
      <p:ext uri="{BB962C8B-B14F-4D97-AF65-F5344CB8AC3E}">
        <p14:creationId xmlns:p14="http://schemas.microsoft.com/office/powerpoint/2010/main" val="2496353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4</a:t>
            </a:fld>
            <a:endParaRPr lang="zh-CN" altLang="en-US"/>
          </a:p>
        </p:txBody>
      </p:sp>
    </p:spTree>
    <p:extLst>
      <p:ext uri="{BB962C8B-B14F-4D97-AF65-F5344CB8AC3E}">
        <p14:creationId xmlns:p14="http://schemas.microsoft.com/office/powerpoint/2010/main" val="1336914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5</a:t>
            </a:fld>
            <a:endParaRPr lang="zh-CN" altLang="en-US"/>
          </a:p>
        </p:txBody>
      </p:sp>
    </p:spTree>
    <p:extLst>
      <p:ext uri="{BB962C8B-B14F-4D97-AF65-F5344CB8AC3E}">
        <p14:creationId xmlns:p14="http://schemas.microsoft.com/office/powerpoint/2010/main" val="2932770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6</a:t>
            </a:fld>
            <a:endParaRPr lang="zh-CN" altLang="en-US"/>
          </a:p>
        </p:txBody>
      </p:sp>
    </p:spTree>
    <p:extLst>
      <p:ext uri="{BB962C8B-B14F-4D97-AF65-F5344CB8AC3E}">
        <p14:creationId xmlns:p14="http://schemas.microsoft.com/office/powerpoint/2010/main" val="770740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7</a:t>
            </a:fld>
            <a:endParaRPr lang="zh-CN" altLang="en-US"/>
          </a:p>
        </p:txBody>
      </p:sp>
    </p:spTree>
    <p:extLst>
      <p:ext uri="{BB962C8B-B14F-4D97-AF65-F5344CB8AC3E}">
        <p14:creationId xmlns:p14="http://schemas.microsoft.com/office/powerpoint/2010/main" val="462901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8</a:t>
            </a:fld>
            <a:endParaRPr lang="zh-CN" altLang="en-US"/>
          </a:p>
        </p:txBody>
      </p:sp>
    </p:spTree>
    <p:extLst>
      <p:ext uri="{BB962C8B-B14F-4D97-AF65-F5344CB8AC3E}">
        <p14:creationId xmlns:p14="http://schemas.microsoft.com/office/powerpoint/2010/main" val="512960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9</a:t>
            </a:fld>
            <a:endParaRPr lang="zh-CN" altLang="en-US"/>
          </a:p>
        </p:txBody>
      </p:sp>
    </p:spTree>
    <p:extLst>
      <p:ext uri="{BB962C8B-B14F-4D97-AF65-F5344CB8AC3E}">
        <p14:creationId xmlns:p14="http://schemas.microsoft.com/office/powerpoint/2010/main" val="842528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B73A053-3666-4134-AE90-2D1DA5E4397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EF70D360-36AF-4B17-81D5-4BFF1ACB6C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99F8742B-14FD-47D9-9568-047171AA2486}"/>
              </a:ext>
            </a:extLst>
          </p:cNvPr>
          <p:cNvSpPr>
            <a:spLocks noGrp="1"/>
          </p:cNvSpPr>
          <p:nvPr>
            <p:ph type="dt" sz="half" idx="10"/>
          </p:nvPr>
        </p:nvSpPr>
        <p:spPr/>
        <p:txBody>
          <a:bodyPr/>
          <a:lstStyle/>
          <a:p>
            <a:fld id="{B588C729-B8A5-4B8D-BA6D-5AE061BB0DBD}" type="datetimeFigureOut">
              <a:rPr lang="zh-CN" altLang="en-US" smtClean="0"/>
              <a:t>2021/5/18</a:t>
            </a:fld>
            <a:endParaRPr lang="zh-CN" altLang="en-US"/>
          </a:p>
        </p:txBody>
      </p:sp>
      <p:sp>
        <p:nvSpPr>
          <p:cNvPr id="5" name="页脚占位符 4">
            <a:extLst>
              <a:ext uri="{FF2B5EF4-FFF2-40B4-BE49-F238E27FC236}">
                <a16:creationId xmlns="" xmlns:a16="http://schemas.microsoft.com/office/drawing/2014/main" id="{AB401DA9-A638-4DCD-BA78-04BEA1DDC01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9E2CD207-BA71-438F-94E5-A21628D34BF1}"/>
              </a:ext>
            </a:extLst>
          </p:cNvPr>
          <p:cNvSpPr>
            <a:spLocks noGrp="1"/>
          </p:cNvSpPr>
          <p:nvPr>
            <p:ph type="sldNum" sz="quarter" idx="12"/>
          </p:nvPr>
        </p:nvSpPr>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702974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BA9B5C5-4285-4AE3-AFD8-6CB58370CE3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189315BE-6366-4893-ADF7-EC8F877E49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40C2CBF1-F469-4AEF-B46F-D3DF73D452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0D5B8168-B3F5-4521-81E2-C41D7620E9C7}"/>
              </a:ext>
            </a:extLst>
          </p:cNvPr>
          <p:cNvSpPr>
            <a:spLocks noGrp="1"/>
          </p:cNvSpPr>
          <p:nvPr>
            <p:ph type="dt" sz="half" idx="10"/>
          </p:nvPr>
        </p:nvSpPr>
        <p:spPr/>
        <p:txBody>
          <a:bodyPr/>
          <a:lstStyle/>
          <a:p>
            <a:fld id="{B588C729-B8A5-4B8D-BA6D-5AE061BB0DBD}" type="datetimeFigureOut">
              <a:rPr lang="zh-CN" altLang="en-US" smtClean="0"/>
              <a:t>2021/5/18</a:t>
            </a:fld>
            <a:endParaRPr lang="zh-CN" altLang="en-US"/>
          </a:p>
        </p:txBody>
      </p:sp>
      <p:sp>
        <p:nvSpPr>
          <p:cNvPr id="6" name="页脚占位符 5">
            <a:extLst>
              <a:ext uri="{FF2B5EF4-FFF2-40B4-BE49-F238E27FC236}">
                <a16:creationId xmlns="" xmlns:a16="http://schemas.microsoft.com/office/drawing/2014/main" id="{BDF698AA-94D3-4568-A5B1-1E907CECC0F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AEDE1291-1E7C-4EB4-8D6C-DEEE3A699C5F}"/>
              </a:ext>
            </a:extLst>
          </p:cNvPr>
          <p:cNvSpPr>
            <a:spLocks noGrp="1"/>
          </p:cNvSpPr>
          <p:nvPr>
            <p:ph type="sldNum" sz="quarter" idx="12"/>
          </p:nvPr>
        </p:nvSpPr>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657376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2A1FE23-2599-4A37-8181-3C7F1A4E480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8DAED116-1A34-4470-8444-14A46585373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2790F23F-2982-4948-8705-CCFD94A1ACB7}"/>
              </a:ext>
            </a:extLst>
          </p:cNvPr>
          <p:cNvSpPr>
            <a:spLocks noGrp="1"/>
          </p:cNvSpPr>
          <p:nvPr>
            <p:ph type="dt" sz="half" idx="10"/>
          </p:nvPr>
        </p:nvSpPr>
        <p:spPr/>
        <p:txBody>
          <a:bodyPr/>
          <a:lstStyle/>
          <a:p>
            <a:fld id="{B588C729-B8A5-4B8D-BA6D-5AE061BB0DBD}" type="datetimeFigureOut">
              <a:rPr lang="zh-CN" altLang="en-US" smtClean="0"/>
              <a:t>2021/5/18</a:t>
            </a:fld>
            <a:endParaRPr lang="zh-CN" altLang="en-US"/>
          </a:p>
        </p:txBody>
      </p:sp>
      <p:sp>
        <p:nvSpPr>
          <p:cNvPr id="5" name="页脚占位符 4">
            <a:extLst>
              <a:ext uri="{FF2B5EF4-FFF2-40B4-BE49-F238E27FC236}">
                <a16:creationId xmlns="" xmlns:a16="http://schemas.microsoft.com/office/drawing/2014/main" id="{575F10E2-621D-4C4F-AC94-9DF10360B2B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9833F026-817B-4A77-8BB9-8A0AD453CC91}"/>
              </a:ext>
            </a:extLst>
          </p:cNvPr>
          <p:cNvSpPr>
            <a:spLocks noGrp="1"/>
          </p:cNvSpPr>
          <p:nvPr>
            <p:ph type="sldNum" sz="quarter" idx="12"/>
          </p:nvPr>
        </p:nvSpPr>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41575548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2165C5BB-CB00-4FF1-B84C-CCD570059DA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AA1224C6-C6D8-42E9-AC23-50618427382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1E937272-358D-4580-A009-424BF7389FC0}"/>
              </a:ext>
            </a:extLst>
          </p:cNvPr>
          <p:cNvSpPr>
            <a:spLocks noGrp="1"/>
          </p:cNvSpPr>
          <p:nvPr>
            <p:ph type="dt" sz="half" idx="10"/>
          </p:nvPr>
        </p:nvSpPr>
        <p:spPr/>
        <p:txBody>
          <a:bodyPr/>
          <a:lstStyle/>
          <a:p>
            <a:fld id="{B588C729-B8A5-4B8D-BA6D-5AE061BB0DBD}" type="datetimeFigureOut">
              <a:rPr lang="zh-CN" altLang="en-US" smtClean="0"/>
              <a:t>2021/5/18</a:t>
            </a:fld>
            <a:endParaRPr lang="zh-CN" altLang="en-US"/>
          </a:p>
        </p:txBody>
      </p:sp>
      <p:sp>
        <p:nvSpPr>
          <p:cNvPr id="5" name="页脚占位符 4">
            <a:extLst>
              <a:ext uri="{FF2B5EF4-FFF2-40B4-BE49-F238E27FC236}">
                <a16:creationId xmlns="" xmlns:a16="http://schemas.microsoft.com/office/drawing/2014/main" id="{423C9400-E68A-4E91-8FAD-00B7861AD41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6D43D651-C947-4FB9-B00F-0336104C13BB}"/>
              </a:ext>
            </a:extLst>
          </p:cNvPr>
          <p:cNvSpPr>
            <a:spLocks noGrp="1"/>
          </p:cNvSpPr>
          <p:nvPr>
            <p:ph type="sldNum" sz="quarter" idx="12"/>
          </p:nvPr>
        </p:nvSpPr>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2230478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6CA3853-E289-4EEE-B32D-18BBBD5F20E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5C04E15E-6D04-41DB-89B9-FEF14A8ED43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566A71D4-1A07-48E1-997B-6BB2A51DBF0C}"/>
              </a:ext>
            </a:extLst>
          </p:cNvPr>
          <p:cNvSpPr>
            <a:spLocks noGrp="1"/>
          </p:cNvSpPr>
          <p:nvPr>
            <p:ph type="dt" sz="half" idx="10"/>
          </p:nvPr>
        </p:nvSpPr>
        <p:spPr/>
        <p:txBody>
          <a:bodyPr/>
          <a:lstStyle/>
          <a:p>
            <a:fld id="{B588C729-B8A5-4B8D-BA6D-5AE061BB0DBD}" type="datetimeFigureOut">
              <a:rPr lang="zh-CN" altLang="en-US" smtClean="0"/>
              <a:t>2021/5/18</a:t>
            </a:fld>
            <a:endParaRPr lang="zh-CN" altLang="en-US"/>
          </a:p>
        </p:txBody>
      </p:sp>
      <p:sp>
        <p:nvSpPr>
          <p:cNvPr id="5" name="页脚占位符 4">
            <a:extLst>
              <a:ext uri="{FF2B5EF4-FFF2-40B4-BE49-F238E27FC236}">
                <a16:creationId xmlns="" xmlns:a16="http://schemas.microsoft.com/office/drawing/2014/main" id="{B7F6E334-86FC-452E-821C-FF9D80289FC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EABFC55F-A7F1-4327-9D58-4B50065F960E}"/>
              </a:ext>
            </a:extLst>
          </p:cNvPr>
          <p:cNvSpPr>
            <a:spLocks noGrp="1"/>
          </p:cNvSpPr>
          <p:nvPr>
            <p:ph type="sldNum" sz="quarter" idx="12"/>
          </p:nvPr>
        </p:nvSpPr>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408612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E19025B-D977-47F0-B78F-4AC3F83AF9D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076FA7E3-505D-47BA-9562-47AE195905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997070DF-7BBF-4419-82A0-40CDAFB7DD27}"/>
              </a:ext>
            </a:extLst>
          </p:cNvPr>
          <p:cNvSpPr>
            <a:spLocks noGrp="1"/>
          </p:cNvSpPr>
          <p:nvPr>
            <p:ph type="dt" sz="half" idx="10"/>
          </p:nvPr>
        </p:nvSpPr>
        <p:spPr/>
        <p:txBody>
          <a:bodyPr/>
          <a:lstStyle/>
          <a:p>
            <a:fld id="{B588C729-B8A5-4B8D-BA6D-5AE061BB0DBD}" type="datetimeFigureOut">
              <a:rPr lang="zh-CN" altLang="en-US" smtClean="0"/>
              <a:t>2021/5/18</a:t>
            </a:fld>
            <a:endParaRPr lang="zh-CN" altLang="en-US"/>
          </a:p>
        </p:txBody>
      </p:sp>
      <p:sp>
        <p:nvSpPr>
          <p:cNvPr id="5" name="页脚占位符 4">
            <a:extLst>
              <a:ext uri="{FF2B5EF4-FFF2-40B4-BE49-F238E27FC236}">
                <a16:creationId xmlns="" xmlns:a16="http://schemas.microsoft.com/office/drawing/2014/main" id="{9CE2FC45-9C15-44DD-A839-B507058DF36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62AD3CD6-C11F-4D10-9064-BF6E69453A54}"/>
              </a:ext>
            </a:extLst>
          </p:cNvPr>
          <p:cNvSpPr>
            <a:spLocks noGrp="1"/>
          </p:cNvSpPr>
          <p:nvPr>
            <p:ph type="sldNum" sz="quarter" idx="12"/>
          </p:nvPr>
        </p:nvSpPr>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1020023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7DC114A-A91E-4DF9-BFE9-5F6489A1DB2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A6E28110-D2A2-413B-81F6-96F0518344A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8A2DED67-3B77-44D9-9305-CF96D750CFD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86BD5AEB-7DF3-48F4-A3A2-1132D86F9703}"/>
              </a:ext>
            </a:extLst>
          </p:cNvPr>
          <p:cNvSpPr>
            <a:spLocks noGrp="1"/>
          </p:cNvSpPr>
          <p:nvPr>
            <p:ph type="dt" sz="half" idx="10"/>
          </p:nvPr>
        </p:nvSpPr>
        <p:spPr/>
        <p:txBody>
          <a:bodyPr/>
          <a:lstStyle/>
          <a:p>
            <a:fld id="{B588C729-B8A5-4B8D-BA6D-5AE061BB0DBD}" type="datetimeFigureOut">
              <a:rPr lang="zh-CN" altLang="en-US" smtClean="0"/>
              <a:t>2021/5/18</a:t>
            </a:fld>
            <a:endParaRPr lang="zh-CN" altLang="en-US"/>
          </a:p>
        </p:txBody>
      </p:sp>
      <p:sp>
        <p:nvSpPr>
          <p:cNvPr id="6" name="页脚占位符 5">
            <a:extLst>
              <a:ext uri="{FF2B5EF4-FFF2-40B4-BE49-F238E27FC236}">
                <a16:creationId xmlns="" xmlns:a16="http://schemas.microsoft.com/office/drawing/2014/main" id="{8FE43695-E6D5-46A7-BF1C-3104B38661B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FF13623C-F357-494B-95B6-7A169F7B9971}"/>
              </a:ext>
            </a:extLst>
          </p:cNvPr>
          <p:cNvSpPr>
            <a:spLocks noGrp="1"/>
          </p:cNvSpPr>
          <p:nvPr>
            <p:ph type="sldNum" sz="quarter" idx="12"/>
          </p:nvPr>
        </p:nvSpPr>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66011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8F02924-33AF-43B9-9A4E-4D8F4E4B20C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BC0DE0F1-C06C-4351-A309-D641B9A2B6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BADAE7DD-346B-4FF1-9774-1ADEA17C0530}"/>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227A85C1-8048-4314-B969-F8332ED0E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8713060F-5CCA-4BCC-941E-C713F81A4F56}"/>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39F27895-A2E9-44C7-B73E-4DAB7567ADD8}"/>
              </a:ext>
            </a:extLst>
          </p:cNvPr>
          <p:cNvSpPr>
            <a:spLocks noGrp="1"/>
          </p:cNvSpPr>
          <p:nvPr>
            <p:ph type="dt" sz="half" idx="10"/>
          </p:nvPr>
        </p:nvSpPr>
        <p:spPr/>
        <p:txBody>
          <a:bodyPr/>
          <a:lstStyle/>
          <a:p>
            <a:fld id="{B588C729-B8A5-4B8D-BA6D-5AE061BB0DBD}" type="datetimeFigureOut">
              <a:rPr lang="zh-CN" altLang="en-US" smtClean="0"/>
              <a:t>2021/5/18</a:t>
            </a:fld>
            <a:endParaRPr lang="zh-CN" altLang="en-US"/>
          </a:p>
        </p:txBody>
      </p:sp>
      <p:sp>
        <p:nvSpPr>
          <p:cNvPr id="8" name="页脚占位符 7">
            <a:extLst>
              <a:ext uri="{FF2B5EF4-FFF2-40B4-BE49-F238E27FC236}">
                <a16:creationId xmlns="" xmlns:a16="http://schemas.microsoft.com/office/drawing/2014/main" id="{48E1D5E7-0282-4CE4-9170-F1E008B942A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F42974AF-46A6-416A-88F4-4FD31FD05DA5}"/>
              </a:ext>
            </a:extLst>
          </p:cNvPr>
          <p:cNvSpPr>
            <a:spLocks noGrp="1"/>
          </p:cNvSpPr>
          <p:nvPr>
            <p:ph type="sldNum" sz="quarter" idx="12"/>
          </p:nvPr>
        </p:nvSpPr>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3876062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4DFFFBE-B3ED-4AB1-B337-0ABB2AFD078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6997455D-F1F8-47DE-BAD9-801C157403CE}"/>
              </a:ext>
            </a:extLst>
          </p:cNvPr>
          <p:cNvSpPr>
            <a:spLocks noGrp="1"/>
          </p:cNvSpPr>
          <p:nvPr>
            <p:ph type="dt" sz="half" idx="10"/>
          </p:nvPr>
        </p:nvSpPr>
        <p:spPr/>
        <p:txBody>
          <a:bodyPr/>
          <a:lstStyle/>
          <a:p>
            <a:fld id="{B588C729-B8A5-4B8D-BA6D-5AE061BB0DBD}" type="datetimeFigureOut">
              <a:rPr lang="zh-CN" altLang="en-US" smtClean="0"/>
              <a:t>2021/5/18</a:t>
            </a:fld>
            <a:endParaRPr lang="zh-CN" altLang="en-US"/>
          </a:p>
        </p:txBody>
      </p:sp>
      <p:sp>
        <p:nvSpPr>
          <p:cNvPr id="4" name="页脚占位符 3">
            <a:extLst>
              <a:ext uri="{FF2B5EF4-FFF2-40B4-BE49-F238E27FC236}">
                <a16:creationId xmlns="" xmlns:a16="http://schemas.microsoft.com/office/drawing/2014/main" id="{BC45EC9A-8F1C-4362-8C5E-0E9D1ADFD51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2FD1CFA2-FAA4-4382-B717-329D23B9CF0B}"/>
              </a:ext>
            </a:extLst>
          </p:cNvPr>
          <p:cNvSpPr>
            <a:spLocks noGrp="1"/>
          </p:cNvSpPr>
          <p:nvPr>
            <p:ph type="sldNum" sz="quarter" idx="12"/>
          </p:nvPr>
        </p:nvSpPr>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3831564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千图网海量PPT模板www.58pic.com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F6170A63-E7C7-4B53-A212-9F97EC6A101C}"/>
              </a:ext>
            </a:extLst>
          </p:cNvPr>
          <p:cNvSpPr>
            <a:spLocks noGrp="1"/>
          </p:cNvSpPr>
          <p:nvPr>
            <p:ph type="dt" sz="half" idx="10"/>
          </p:nvPr>
        </p:nvSpPr>
        <p:spPr/>
        <p:txBody>
          <a:bodyPr/>
          <a:lstStyle/>
          <a:p>
            <a:fld id="{B588C729-B8A5-4B8D-BA6D-5AE061BB0DBD}" type="datetimeFigureOut">
              <a:rPr lang="zh-CN" altLang="en-US" smtClean="0"/>
              <a:t>2021/5/18</a:t>
            </a:fld>
            <a:endParaRPr lang="zh-CN" altLang="en-US"/>
          </a:p>
        </p:txBody>
      </p:sp>
      <p:sp>
        <p:nvSpPr>
          <p:cNvPr id="3" name="页脚占位符 2">
            <a:extLst>
              <a:ext uri="{FF2B5EF4-FFF2-40B4-BE49-F238E27FC236}">
                <a16:creationId xmlns="" xmlns:a16="http://schemas.microsoft.com/office/drawing/2014/main" id="{8C93A1E2-1538-4285-94F6-570757C30BF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189CD98-4736-4B92-A87F-4633658D9ABE}"/>
              </a:ext>
            </a:extLst>
          </p:cNvPr>
          <p:cNvSpPr>
            <a:spLocks noGrp="1"/>
          </p:cNvSpPr>
          <p:nvPr>
            <p:ph type="sldNum" sz="quarter" idx="12"/>
          </p:nvPr>
        </p:nvSpPr>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1293934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F6170A63-E7C7-4B53-A212-9F97EC6A101C}"/>
              </a:ext>
            </a:extLst>
          </p:cNvPr>
          <p:cNvSpPr>
            <a:spLocks noGrp="1"/>
          </p:cNvSpPr>
          <p:nvPr>
            <p:ph type="dt" sz="half" idx="10"/>
          </p:nvPr>
        </p:nvSpPr>
        <p:spPr/>
        <p:txBody>
          <a:bodyPr/>
          <a:lstStyle/>
          <a:p>
            <a:fld id="{B588C729-B8A5-4B8D-BA6D-5AE061BB0DBD}" type="datetimeFigureOut">
              <a:rPr lang="zh-CN" altLang="en-US" smtClean="0"/>
              <a:t>2021/5/18</a:t>
            </a:fld>
            <a:endParaRPr lang="zh-CN" altLang="en-US"/>
          </a:p>
        </p:txBody>
      </p:sp>
      <p:sp>
        <p:nvSpPr>
          <p:cNvPr id="3" name="页脚占位符 2">
            <a:extLst>
              <a:ext uri="{FF2B5EF4-FFF2-40B4-BE49-F238E27FC236}">
                <a16:creationId xmlns="" xmlns:a16="http://schemas.microsoft.com/office/drawing/2014/main" id="{8C93A1E2-1538-4285-94F6-570757C30BF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189CD98-4736-4B92-A87F-4633658D9ABE}"/>
              </a:ext>
            </a:extLst>
          </p:cNvPr>
          <p:cNvSpPr>
            <a:spLocks noGrp="1"/>
          </p:cNvSpPr>
          <p:nvPr>
            <p:ph type="sldNum" sz="quarter" idx="12"/>
          </p:nvPr>
        </p:nvSpPr>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3378860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E827EA8-AF91-4EA3-87FB-FCB566C6976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6A76DB50-1AA6-4D4C-BD33-8D284CF434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4733692A-8D92-4539-9BE6-4AEC9B6E18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E08CE732-D219-4CD0-91F1-F2C78572F752}"/>
              </a:ext>
            </a:extLst>
          </p:cNvPr>
          <p:cNvSpPr>
            <a:spLocks noGrp="1"/>
          </p:cNvSpPr>
          <p:nvPr>
            <p:ph type="dt" sz="half" idx="10"/>
          </p:nvPr>
        </p:nvSpPr>
        <p:spPr/>
        <p:txBody>
          <a:bodyPr/>
          <a:lstStyle/>
          <a:p>
            <a:fld id="{B588C729-B8A5-4B8D-BA6D-5AE061BB0DBD}" type="datetimeFigureOut">
              <a:rPr lang="zh-CN" altLang="en-US" smtClean="0"/>
              <a:t>2021/5/18</a:t>
            </a:fld>
            <a:endParaRPr lang="zh-CN" altLang="en-US"/>
          </a:p>
        </p:txBody>
      </p:sp>
      <p:sp>
        <p:nvSpPr>
          <p:cNvPr id="6" name="页脚占位符 5">
            <a:extLst>
              <a:ext uri="{FF2B5EF4-FFF2-40B4-BE49-F238E27FC236}">
                <a16:creationId xmlns="" xmlns:a16="http://schemas.microsoft.com/office/drawing/2014/main" id="{7EFD5E56-C567-402A-98D9-BDE6E88739B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FB76FD05-D99B-46F1-B340-5AC403E152B6}"/>
              </a:ext>
            </a:extLst>
          </p:cNvPr>
          <p:cNvSpPr>
            <a:spLocks noGrp="1"/>
          </p:cNvSpPr>
          <p:nvPr>
            <p:ph type="sldNum" sz="quarter" idx="12"/>
          </p:nvPr>
        </p:nvSpPr>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3753041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99A8CA3E-0C79-4C1F-BDA5-00BCBABDA5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F2CF5590-5A61-4602-B921-7C6D33945C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4C84651E-46DA-4FBD-898C-D3BB9BA991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8C729-B8A5-4B8D-BA6D-5AE061BB0DBD}" type="datetimeFigureOut">
              <a:rPr lang="zh-CN" altLang="en-US" smtClean="0"/>
              <a:t>2021/5/18</a:t>
            </a:fld>
            <a:endParaRPr lang="zh-CN" altLang="en-US"/>
          </a:p>
        </p:txBody>
      </p:sp>
      <p:sp>
        <p:nvSpPr>
          <p:cNvPr id="5" name="页脚占位符 4">
            <a:extLst>
              <a:ext uri="{FF2B5EF4-FFF2-40B4-BE49-F238E27FC236}">
                <a16:creationId xmlns="" xmlns:a16="http://schemas.microsoft.com/office/drawing/2014/main" id="{F162CE38-1076-4597-A0B9-903FD58FF2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3EE63F35-1A99-4CB0-9386-89FF568A83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1720454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D:\甲方\ppt\工作\风景\5a634dc6101bb.jpg5a634dc6101bb">
            <a:extLst>
              <a:ext uri="{FF2B5EF4-FFF2-40B4-BE49-F238E27FC236}">
                <a16:creationId xmlns="" xmlns:a16="http://schemas.microsoft.com/office/drawing/2014/main" id="{3B0B200D-95E0-4D1F-A4E3-4F40D8AC5523}"/>
              </a:ext>
            </a:extLst>
          </p:cNvPr>
          <p:cNvPicPr>
            <a:picLocks noChangeAspect="1"/>
          </p:cNvPicPr>
          <p:nvPr/>
        </p:nvPicPr>
        <p:blipFill rotWithShape="1">
          <a:blip r:embed="rId5"/>
          <a:srcRect l="70" t="5979" r="112" b="5122"/>
          <a:stretch/>
        </p:blipFill>
        <p:spPr>
          <a:xfrm>
            <a:off x="1" y="0"/>
            <a:ext cx="12191999" cy="6874778"/>
          </a:xfrm>
          <a:prstGeom prst="rect">
            <a:avLst/>
          </a:prstGeom>
        </p:spPr>
      </p:pic>
      <p:sp>
        <p:nvSpPr>
          <p:cNvPr id="33" name="paper-plane_126412">
            <a:extLst>
              <a:ext uri="{FF2B5EF4-FFF2-40B4-BE49-F238E27FC236}">
                <a16:creationId xmlns="" xmlns:a16="http://schemas.microsoft.com/office/drawing/2014/main" id="{D20381B3-56B2-4E55-BED2-A5DE9ADE2114}"/>
              </a:ext>
            </a:extLst>
          </p:cNvPr>
          <p:cNvSpPr>
            <a:spLocks noChangeAspect="1"/>
          </p:cNvSpPr>
          <p:nvPr/>
        </p:nvSpPr>
        <p:spPr bwMode="auto">
          <a:xfrm rot="19619037">
            <a:off x="1360190" y="1979422"/>
            <a:ext cx="910960" cy="884983"/>
          </a:xfrm>
          <a:custGeom>
            <a:avLst/>
            <a:gdLst>
              <a:gd name="connsiteX0" fmla="*/ 201907 w 608133"/>
              <a:gd name="connsiteY0" fmla="*/ 570442 h 590792"/>
              <a:gd name="connsiteX1" fmla="*/ 212668 w 608133"/>
              <a:gd name="connsiteY1" fmla="*/ 578873 h 590792"/>
              <a:gd name="connsiteX2" fmla="*/ 204137 w 608133"/>
              <a:gd name="connsiteY2" fmla="*/ 589726 h 590792"/>
              <a:gd name="connsiteX3" fmla="*/ 184555 w 608133"/>
              <a:gd name="connsiteY3" fmla="*/ 590792 h 590792"/>
              <a:gd name="connsiteX4" fmla="*/ 174861 w 608133"/>
              <a:gd name="connsiteY4" fmla="*/ 581102 h 590792"/>
              <a:gd name="connsiteX5" fmla="*/ 184555 w 608133"/>
              <a:gd name="connsiteY5" fmla="*/ 571411 h 590792"/>
              <a:gd name="connsiteX6" fmla="*/ 201907 w 608133"/>
              <a:gd name="connsiteY6" fmla="*/ 570442 h 590792"/>
              <a:gd name="connsiteX7" fmla="*/ 129063 w 608133"/>
              <a:gd name="connsiteY7" fmla="*/ 562356 h 590792"/>
              <a:gd name="connsiteX8" fmla="*/ 146838 w 608133"/>
              <a:gd name="connsiteY8" fmla="*/ 567481 h 590792"/>
              <a:gd name="connsiteX9" fmla="*/ 154124 w 608133"/>
              <a:gd name="connsiteY9" fmla="*/ 579085 h 590792"/>
              <a:gd name="connsiteX10" fmla="*/ 144701 w 608133"/>
              <a:gd name="connsiteY10" fmla="*/ 586628 h 590792"/>
              <a:gd name="connsiteX11" fmla="*/ 142467 w 608133"/>
              <a:gd name="connsiteY11" fmla="*/ 586338 h 590792"/>
              <a:gd name="connsiteX12" fmla="*/ 122554 w 608133"/>
              <a:gd name="connsiteY12" fmla="*/ 580536 h 590792"/>
              <a:gd name="connsiteX13" fmla="*/ 116726 w 608133"/>
              <a:gd name="connsiteY13" fmla="*/ 568158 h 590792"/>
              <a:gd name="connsiteX14" fmla="*/ 129063 w 608133"/>
              <a:gd name="connsiteY14" fmla="*/ 562356 h 590792"/>
              <a:gd name="connsiteX15" fmla="*/ 254047 w 608133"/>
              <a:gd name="connsiteY15" fmla="*/ 553894 h 590792"/>
              <a:gd name="connsiteX16" fmla="*/ 267248 w 608133"/>
              <a:gd name="connsiteY16" fmla="*/ 557677 h 590792"/>
              <a:gd name="connsiteX17" fmla="*/ 263366 w 608133"/>
              <a:gd name="connsiteY17" fmla="*/ 570868 h 590792"/>
              <a:gd name="connsiteX18" fmla="*/ 244437 w 608133"/>
              <a:gd name="connsiteY18" fmla="*/ 579695 h 590792"/>
              <a:gd name="connsiteX19" fmla="*/ 240942 w 608133"/>
              <a:gd name="connsiteY19" fmla="*/ 580277 h 590792"/>
              <a:gd name="connsiteX20" fmla="*/ 231915 w 608133"/>
              <a:gd name="connsiteY20" fmla="*/ 574166 h 590792"/>
              <a:gd name="connsiteX21" fmla="*/ 237448 w 608133"/>
              <a:gd name="connsiteY21" fmla="*/ 561557 h 590792"/>
              <a:gd name="connsiteX22" fmla="*/ 254047 w 608133"/>
              <a:gd name="connsiteY22" fmla="*/ 553894 h 590792"/>
              <a:gd name="connsiteX23" fmla="*/ 80834 w 608133"/>
              <a:gd name="connsiteY23" fmla="*/ 535330 h 590792"/>
              <a:gd name="connsiteX24" fmla="*/ 95866 w 608133"/>
              <a:gd name="connsiteY24" fmla="*/ 546083 h 590792"/>
              <a:gd name="connsiteX25" fmla="*/ 98872 w 608133"/>
              <a:gd name="connsiteY25" fmla="*/ 559450 h 590792"/>
              <a:gd name="connsiteX26" fmla="*/ 90629 w 608133"/>
              <a:gd name="connsiteY26" fmla="*/ 563906 h 590792"/>
              <a:gd name="connsiteX27" fmla="*/ 85489 w 608133"/>
              <a:gd name="connsiteY27" fmla="*/ 562453 h 590792"/>
              <a:gd name="connsiteX28" fmla="*/ 68614 w 608133"/>
              <a:gd name="connsiteY28" fmla="*/ 550345 h 590792"/>
              <a:gd name="connsiteX29" fmla="*/ 67159 w 608133"/>
              <a:gd name="connsiteY29" fmla="*/ 536686 h 590792"/>
              <a:gd name="connsiteX30" fmla="*/ 80834 w 608133"/>
              <a:gd name="connsiteY30" fmla="*/ 535330 h 590792"/>
              <a:gd name="connsiteX31" fmla="*/ 310210 w 608133"/>
              <a:gd name="connsiteY31" fmla="*/ 518141 h 590792"/>
              <a:gd name="connsiteX32" fmla="*/ 311470 w 608133"/>
              <a:gd name="connsiteY32" fmla="*/ 531707 h 590792"/>
              <a:gd name="connsiteX33" fmla="*/ 297218 w 608133"/>
              <a:gd name="connsiteY33" fmla="*/ 546825 h 590792"/>
              <a:gd name="connsiteX34" fmla="*/ 290528 w 608133"/>
              <a:gd name="connsiteY34" fmla="*/ 549441 h 590792"/>
              <a:gd name="connsiteX35" fmla="*/ 283451 w 608133"/>
              <a:gd name="connsiteY35" fmla="*/ 546340 h 590792"/>
              <a:gd name="connsiteX36" fmla="*/ 283935 w 608133"/>
              <a:gd name="connsiteY36" fmla="*/ 532676 h 590792"/>
              <a:gd name="connsiteX37" fmla="*/ 296539 w 608133"/>
              <a:gd name="connsiteY37" fmla="*/ 519303 h 590792"/>
              <a:gd name="connsiteX38" fmla="*/ 310210 w 608133"/>
              <a:gd name="connsiteY38" fmla="*/ 518141 h 590792"/>
              <a:gd name="connsiteX39" fmla="*/ 30859 w 608133"/>
              <a:gd name="connsiteY39" fmla="*/ 490721 h 590792"/>
              <a:gd name="connsiteX40" fmla="*/ 44163 w 608133"/>
              <a:gd name="connsiteY40" fmla="*/ 493825 h 590792"/>
              <a:gd name="connsiteX41" fmla="*/ 54844 w 608133"/>
              <a:gd name="connsiteY41" fmla="*/ 508958 h 590792"/>
              <a:gd name="connsiteX42" fmla="*/ 53291 w 608133"/>
              <a:gd name="connsiteY42" fmla="*/ 522636 h 590792"/>
              <a:gd name="connsiteX43" fmla="*/ 47270 w 608133"/>
              <a:gd name="connsiteY43" fmla="*/ 524673 h 590792"/>
              <a:gd name="connsiteX44" fmla="*/ 39599 w 608133"/>
              <a:gd name="connsiteY44" fmla="*/ 520987 h 590792"/>
              <a:gd name="connsiteX45" fmla="*/ 27752 w 608133"/>
              <a:gd name="connsiteY45" fmla="*/ 504108 h 590792"/>
              <a:gd name="connsiteX46" fmla="*/ 30859 w 608133"/>
              <a:gd name="connsiteY46" fmla="*/ 490721 h 590792"/>
              <a:gd name="connsiteX47" fmla="*/ 335369 w 608133"/>
              <a:gd name="connsiteY47" fmla="*/ 465235 h 590792"/>
              <a:gd name="connsiteX48" fmla="*/ 341580 w 608133"/>
              <a:gd name="connsiteY48" fmla="*/ 477438 h 590792"/>
              <a:gd name="connsiteX49" fmla="*/ 333913 w 608133"/>
              <a:gd name="connsiteY49" fmla="*/ 496712 h 590792"/>
              <a:gd name="connsiteX50" fmla="*/ 325081 w 608133"/>
              <a:gd name="connsiteY50" fmla="*/ 502232 h 590792"/>
              <a:gd name="connsiteX51" fmla="*/ 320907 w 608133"/>
              <a:gd name="connsiteY51" fmla="*/ 501360 h 590792"/>
              <a:gd name="connsiteX52" fmla="*/ 316346 w 608133"/>
              <a:gd name="connsiteY52" fmla="*/ 488479 h 590792"/>
              <a:gd name="connsiteX53" fmla="*/ 323140 w 608133"/>
              <a:gd name="connsiteY53" fmla="*/ 471434 h 590792"/>
              <a:gd name="connsiteX54" fmla="*/ 335369 w 608133"/>
              <a:gd name="connsiteY54" fmla="*/ 465235 h 590792"/>
              <a:gd name="connsiteX55" fmla="*/ 11716 w 608133"/>
              <a:gd name="connsiteY55" fmla="*/ 435370 h 590792"/>
              <a:gd name="connsiteX56" fmla="*/ 23266 w 608133"/>
              <a:gd name="connsiteY56" fmla="*/ 442738 h 590792"/>
              <a:gd name="connsiteX57" fmla="*/ 28313 w 608133"/>
              <a:gd name="connsiteY57" fmla="*/ 460478 h 590792"/>
              <a:gd name="connsiteX58" fmla="*/ 22295 w 608133"/>
              <a:gd name="connsiteY58" fmla="*/ 472789 h 590792"/>
              <a:gd name="connsiteX59" fmla="*/ 19092 w 608133"/>
              <a:gd name="connsiteY59" fmla="*/ 473371 h 590792"/>
              <a:gd name="connsiteX60" fmla="*/ 9969 w 608133"/>
              <a:gd name="connsiteY60" fmla="*/ 466779 h 590792"/>
              <a:gd name="connsiteX61" fmla="*/ 4339 w 608133"/>
              <a:gd name="connsiteY61" fmla="*/ 446906 h 590792"/>
              <a:gd name="connsiteX62" fmla="*/ 11716 w 608133"/>
              <a:gd name="connsiteY62" fmla="*/ 435370 h 590792"/>
              <a:gd name="connsiteX63" fmla="*/ 11837 w 608133"/>
              <a:gd name="connsiteY63" fmla="*/ 376785 h 590792"/>
              <a:gd name="connsiteX64" fmla="*/ 20473 w 608133"/>
              <a:gd name="connsiteY64" fmla="*/ 387446 h 590792"/>
              <a:gd name="connsiteX65" fmla="*/ 19405 w 608133"/>
              <a:gd name="connsiteY65" fmla="*/ 406054 h 590792"/>
              <a:gd name="connsiteX66" fmla="*/ 9703 w 608133"/>
              <a:gd name="connsiteY66" fmla="*/ 415649 h 590792"/>
              <a:gd name="connsiteX67" fmla="*/ 0 w 608133"/>
              <a:gd name="connsiteY67" fmla="*/ 405957 h 590792"/>
              <a:gd name="connsiteX68" fmla="*/ 1164 w 608133"/>
              <a:gd name="connsiteY68" fmla="*/ 385410 h 590792"/>
              <a:gd name="connsiteX69" fmla="*/ 11837 w 608133"/>
              <a:gd name="connsiteY69" fmla="*/ 376785 h 590792"/>
              <a:gd name="connsiteX70" fmla="*/ 29514 w 608133"/>
              <a:gd name="connsiteY70" fmla="*/ 320892 h 590792"/>
              <a:gd name="connsiteX71" fmla="*/ 34559 w 608133"/>
              <a:gd name="connsiteY71" fmla="*/ 333674 h 590792"/>
              <a:gd name="connsiteX72" fmla="*/ 28058 w 608133"/>
              <a:gd name="connsiteY72" fmla="*/ 351007 h 590792"/>
              <a:gd name="connsiteX73" fmla="*/ 18841 w 608133"/>
              <a:gd name="connsiteY73" fmla="*/ 357785 h 590792"/>
              <a:gd name="connsiteX74" fmla="*/ 15833 w 608133"/>
              <a:gd name="connsiteY74" fmla="*/ 357301 h 590792"/>
              <a:gd name="connsiteX75" fmla="*/ 9526 w 608133"/>
              <a:gd name="connsiteY75" fmla="*/ 345197 h 590792"/>
              <a:gd name="connsiteX76" fmla="*/ 16803 w 608133"/>
              <a:gd name="connsiteY76" fmla="*/ 325928 h 590792"/>
              <a:gd name="connsiteX77" fmla="*/ 29514 w 608133"/>
              <a:gd name="connsiteY77" fmla="*/ 320892 h 590792"/>
              <a:gd name="connsiteX78" fmla="*/ 63282 w 608133"/>
              <a:gd name="connsiteY78" fmla="*/ 272922 h 590792"/>
              <a:gd name="connsiteX79" fmla="*/ 64252 w 608133"/>
              <a:gd name="connsiteY79" fmla="*/ 286573 h 590792"/>
              <a:gd name="connsiteX80" fmla="*/ 52808 w 608133"/>
              <a:gd name="connsiteY80" fmla="*/ 301192 h 590792"/>
              <a:gd name="connsiteX81" fmla="*/ 44856 w 608133"/>
              <a:gd name="connsiteY81" fmla="*/ 305355 h 590792"/>
              <a:gd name="connsiteX82" fmla="*/ 39328 w 608133"/>
              <a:gd name="connsiteY82" fmla="*/ 303612 h 590792"/>
              <a:gd name="connsiteX83" fmla="*/ 36904 w 608133"/>
              <a:gd name="connsiteY83" fmla="*/ 290058 h 590792"/>
              <a:gd name="connsiteX84" fmla="*/ 49608 w 608133"/>
              <a:gd name="connsiteY84" fmla="*/ 273890 h 590792"/>
              <a:gd name="connsiteX85" fmla="*/ 63282 w 608133"/>
              <a:gd name="connsiteY85" fmla="*/ 272922 h 590792"/>
              <a:gd name="connsiteX86" fmla="*/ 538851 w 608133"/>
              <a:gd name="connsiteY86" fmla="*/ 234560 h 590792"/>
              <a:gd name="connsiteX87" fmla="*/ 271815 w 608133"/>
              <a:gd name="connsiteY87" fmla="*/ 286105 h 590792"/>
              <a:gd name="connsiteX88" fmla="*/ 240085 w 608133"/>
              <a:gd name="connsiteY88" fmla="*/ 397043 h 590792"/>
              <a:gd name="connsiteX89" fmla="*/ 96258 w 608133"/>
              <a:gd name="connsiteY89" fmla="*/ 233996 h 590792"/>
              <a:gd name="connsiteX90" fmla="*/ 109664 w 608133"/>
              <a:gd name="connsiteY90" fmla="*/ 237092 h 590792"/>
              <a:gd name="connsiteX91" fmla="*/ 106555 w 608133"/>
              <a:gd name="connsiteY91" fmla="*/ 250441 h 590792"/>
              <a:gd name="connsiteX92" fmla="*/ 91207 w 608133"/>
              <a:gd name="connsiteY92" fmla="*/ 260985 h 590792"/>
              <a:gd name="connsiteX93" fmla="*/ 85282 w 608133"/>
              <a:gd name="connsiteY93" fmla="*/ 263016 h 590792"/>
              <a:gd name="connsiteX94" fmla="*/ 77608 w 608133"/>
              <a:gd name="connsiteY94" fmla="*/ 259243 h 590792"/>
              <a:gd name="connsiteX95" fmla="*/ 79356 w 608133"/>
              <a:gd name="connsiteY95" fmla="*/ 245701 h 590792"/>
              <a:gd name="connsiteX96" fmla="*/ 96258 w 608133"/>
              <a:gd name="connsiteY96" fmla="*/ 233996 h 590792"/>
              <a:gd name="connsiteX97" fmla="*/ 152845 w 608133"/>
              <a:gd name="connsiteY97" fmla="*/ 209754 h 590792"/>
              <a:gd name="connsiteX98" fmla="*/ 164682 w 608133"/>
              <a:gd name="connsiteY98" fmla="*/ 216728 h 590792"/>
              <a:gd name="connsiteX99" fmla="*/ 157696 w 608133"/>
              <a:gd name="connsiteY99" fmla="*/ 228546 h 590792"/>
              <a:gd name="connsiteX100" fmla="*/ 139940 w 608133"/>
              <a:gd name="connsiteY100" fmla="*/ 234067 h 590792"/>
              <a:gd name="connsiteX101" fmla="*/ 136544 w 608133"/>
              <a:gd name="connsiteY101" fmla="*/ 234648 h 590792"/>
              <a:gd name="connsiteX102" fmla="*/ 127521 w 608133"/>
              <a:gd name="connsiteY102" fmla="*/ 228352 h 590792"/>
              <a:gd name="connsiteX103" fmla="*/ 133245 w 608133"/>
              <a:gd name="connsiteY103" fmla="*/ 215856 h 590792"/>
              <a:gd name="connsiteX104" fmla="*/ 152845 w 608133"/>
              <a:gd name="connsiteY104" fmla="*/ 209754 h 590792"/>
              <a:gd name="connsiteX105" fmla="*/ 267158 w 608133"/>
              <a:gd name="connsiteY105" fmla="*/ 158987 h 590792"/>
              <a:gd name="connsiteX106" fmla="*/ 218932 w 608133"/>
              <a:gd name="connsiteY106" fmla="*/ 203459 h 590792"/>
              <a:gd name="connsiteX107" fmla="*/ 264150 w 608133"/>
              <a:gd name="connsiteY107" fmla="*/ 203459 h 590792"/>
              <a:gd name="connsiteX108" fmla="*/ 273853 w 608133"/>
              <a:gd name="connsiteY108" fmla="*/ 213148 h 590792"/>
              <a:gd name="connsiteX109" fmla="*/ 264150 w 608133"/>
              <a:gd name="connsiteY109" fmla="*/ 222837 h 590792"/>
              <a:gd name="connsiteX110" fmla="*/ 218932 w 608133"/>
              <a:gd name="connsiteY110" fmla="*/ 222837 h 590792"/>
              <a:gd name="connsiteX111" fmla="*/ 267158 w 608133"/>
              <a:gd name="connsiteY111" fmla="*/ 267309 h 590792"/>
              <a:gd name="connsiteX112" fmla="*/ 497224 w 608133"/>
              <a:gd name="connsiteY112" fmla="*/ 222837 h 590792"/>
              <a:gd name="connsiteX113" fmla="*/ 303933 w 608133"/>
              <a:gd name="connsiteY113" fmla="*/ 222837 h 590792"/>
              <a:gd name="connsiteX114" fmla="*/ 294230 w 608133"/>
              <a:gd name="connsiteY114" fmla="*/ 213148 h 590792"/>
              <a:gd name="connsiteX115" fmla="*/ 303933 w 608133"/>
              <a:gd name="connsiteY115" fmla="*/ 203459 h 590792"/>
              <a:gd name="connsiteX116" fmla="*/ 497224 w 608133"/>
              <a:gd name="connsiteY116" fmla="*/ 203459 h 590792"/>
              <a:gd name="connsiteX117" fmla="*/ 240085 w 608133"/>
              <a:gd name="connsiteY117" fmla="*/ 29252 h 590792"/>
              <a:gd name="connsiteX118" fmla="*/ 271815 w 608133"/>
              <a:gd name="connsiteY118" fmla="*/ 140190 h 590792"/>
              <a:gd name="connsiteX119" fmla="*/ 538851 w 608133"/>
              <a:gd name="connsiteY119" fmla="*/ 191735 h 590792"/>
              <a:gd name="connsiteX120" fmla="*/ 229024 w 608133"/>
              <a:gd name="connsiteY120" fmla="*/ 1154 h 590792"/>
              <a:gd name="connsiteX121" fmla="*/ 602990 w 608133"/>
              <a:gd name="connsiteY121" fmla="*/ 204621 h 590792"/>
              <a:gd name="connsiteX122" fmla="*/ 603282 w 608133"/>
              <a:gd name="connsiteY122" fmla="*/ 204815 h 590792"/>
              <a:gd name="connsiteX123" fmla="*/ 604058 w 608133"/>
              <a:gd name="connsiteY123" fmla="*/ 205300 h 590792"/>
              <a:gd name="connsiteX124" fmla="*/ 604252 w 608133"/>
              <a:gd name="connsiteY124" fmla="*/ 205493 h 590792"/>
              <a:gd name="connsiteX125" fmla="*/ 605028 w 608133"/>
              <a:gd name="connsiteY125" fmla="*/ 206075 h 590792"/>
              <a:gd name="connsiteX126" fmla="*/ 605222 w 608133"/>
              <a:gd name="connsiteY126" fmla="*/ 206268 h 590792"/>
              <a:gd name="connsiteX127" fmla="*/ 605998 w 608133"/>
              <a:gd name="connsiteY127" fmla="*/ 207140 h 590792"/>
              <a:gd name="connsiteX128" fmla="*/ 606096 w 608133"/>
              <a:gd name="connsiteY128" fmla="*/ 207237 h 590792"/>
              <a:gd name="connsiteX129" fmla="*/ 606678 w 608133"/>
              <a:gd name="connsiteY129" fmla="*/ 208109 h 590792"/>
              <a:gd name="connsiteX130" fmla="*/ 606775 w 608133"/>
              <a:gd name="connsiteY130" fmla="*/ 208303 h 590792"/>
              <a:gd name="connsiteX131" fmla="*/ 606969 w 608133"/>
              <a:gd name="connsiteY131" fmla="*/ 208594 h 590792"/>
              <a:gd name="connsiteX132" fmla="*/ 607163 w 608133"/>
              <a:gd name="connsiteY132" fmla="*/ 208981 h 590792"/>
              <a:gd name="connsiteX133" fmla="*/ 607357 w 608133"/>
              <a:gd name="connsiteY133" fmla="*/ 209466 h 590792"/>
              <a:gd name="connsiteX134" fmla="*/ 607454 w 608133"/>
              <a:gd name="connsiteY134" fmla="*/ 209660 h 590792"/>
              <a:gd name="connsiteX135" fmla="*/ 607551 w 608133"/>
              <a:gd name="connsiteY135" fmla="*/ 210047 h 590792"/>
              <a:gd name="connsiteX136" fmla="*/ 607648 w 608133"/>
              <a:gd name="connsiteY136" fmla="*/ 210241 h 590792"/>
              <a:gd name="connsiteX137" fmla="*/ 607648 w 608133"/>
              <a:gd name="connsiteY137" fmla="*/ 210338 h 590792"/>
              <a:gd name="connsiteX138" fmla="*/ 607745 w 608133"/>
              <a:gd name="connsiteY138" fmla="*/ 210532 h 590792"/>
              <a:gd name="connsiteX139" fmla="*/ 607745 w 608133"/>
              <a:gd name="connsiteY139" fmla="*/ 210725 h 590792"/>
              <a:gd name="connsiteX140" fmla="*/ 607939 w 608133"/>
              <a:gd name="connsiteY140" fmla="*/ 211210 h 590792"/>
              <a:gd name="connsiteX141" fmla="*/ 607939 w 608133"/>
              <a:gd name="connsiteY141" fmla="*/ 211307 h 590792"/>
              <a:gd name="connsiteX142" fmla="*/ 607939 w 608133"/>
              <a:gd name="connsiteY142" fmla="*/ 211500 h 590792"/>
              <a:gd name="connsiteX143" fmla="*/ 607939 w 608133"/>
              <a:gd name="connsiteY143" fmla="*/ 211694 h 590792"/>
              <a:gd name="connsiteX144" fmla="*/ 608036 w 608133"/>
              <a:gd name="connsiteY144" fmla="*/ 211888 h 590792"/>
              <a:gd name="connsiteX145" fmla="*/ 608036 w 608133"/>
              <a:gd name="connsiteY145" fmla="*/ 212179 h 590792"/>
              <a:gd name="connsiteX146" fmla="*/ 608036 w 608133"/>
              <a:gd name="connsiteY146" fmla="*/ 212276 h 590792"/>
              <a:gd name="connsiteX147" fmla="*/ 608036 w 608133"/>
              <a:gd name="connsiteY147" fmla="*/ 212566 h 590792"/>
              <a:gd name="connsiteX148" fmla="*/ 608133 w 608133"/>
              <a:gd name="connsiteY148" fmla="*/ 213244 h 590792"/>
              <a:gd name="connsiteX149" fmla="*/ 608036 w 608133"/>
              <a:gd name="connsiteY149" fmla="*/ 213729 h 590792"/>
              <a:gd name="connsiteX150" fmla="*/ 608036 w 608133"/>
              <a:gd name="connsiteY150" fmla="*/ 214116 h 590792"/>
              <a:gd name="connsiteX151" fmla="*/ 608036 w 608133"/>
              <a:gd name="connsiteY151" fmla="*/ 214213 h 590792"/>
              <a:gd name="connsiteX152" fmla="*/ 608036 w 608133"/>
              <a:gd name="connsiteY152" fmla="*/ 214407 h 590792"/>
              <a:gd name="connsiteX153" fmla="*/ 607939 w 608133"/>
              <a:gd name="connsiteY153" fmla="*/ 214601 h 590792"/>
              <a:gd name="connsiteX154" fmla="*/ 607939 w 608133"/>
              <a:gd name="connsiteY154" fmla="*/ 214795 h 590792"/>
              <a:gd name="connsiteX155" fmla="*/ 607939 w 608133"/>
              <a:gd name="connsiteY155" fmla="*/ 215085 h 590792"/>
              <a:gd name="connsiteX156" fmla="*/ 607939 w 608133"/>
              <a:gd name="connsiteY156" fmla="*/ 215182 h 590792"/>
              <a:gd name="connsiteX157" fmla="*/ 607745 w 608133"/>
              <a:gd name="connsiteY157" fmla="*/ 215570 h 590792"/>
              <a:gd name="connsiteX158" fmla="*/ 607745 w 608133"/>
              <a:gd name="connsiteY158" fmla="*/ 215667 h 590792"/>
              <a:gd name="connsiteX159" fmla="*/ 607745 w 608133"/>
              <a:gd name="connsiteY159" fmla="*/ 215764 h 590792"/>
              <a:gd name="connsiteX160" fmla="*/ 607648 w 608133"/>
              <a:gd name="connsiteY160" fmla="*/ 215957 h 590792"/>
              <a:gd name="connsiteX161" fmla="*/ 607648 w 608133"/>
              <a:gd name="connsiteY161" fmla="*/ 216054 h 590792"/>
              <a:gd name="connsiteX162" fmla="*/ 607551 w 608133"/>
              <a:gd name="connsiteY162" fmla="*/ 216248 h 590792"/>
              <a:gd name="connsiteX163" fmla="*/ 607551 w 608133"/>
              <a:gd name="connsiteY163" fmla="*/ 216345 h 590792"/>
              <a:gd name="connsiteX164" fmla="*/ 607357 w 608133"/>
              <a:gd name="connsiteY164" fmla="*/ 216829 h 590792"/>
              <a:gd name="connsiteX165" fmla="*/ 607260 w 608133"/>
              <a:gd name="connsiteY165" fmla="*/ 217120 h 590792"/>
              <a:gd name="connsiteX166" fmla="*/ 606969 w 608133"/>
              <a:gd name="connsiteY166" fmla="*/ 217605 h 590792"/>
              <a:gd name="connsiteX167" fmla="*/ 606872 w 608133"/>
              <a:gd name="connsiteY167" fmla="*/ 217992 h 590792"/>
              <a:gd name="connsiteX168" fmla="*/ 606775 w 608133"/>
              <a:gd name="connsiteY168" fmla="*/ 218089 h 590792"/>
              <a:gd name="connsiteX169" fmla="*/ 606581 w 608133"/>
              <a:gd name="connsiteY169" fmla="*/ 218380 h 590792"/>
              <a:gd name="connsiteX170" fmla="*/ 606387 w 608133"/>
              <a:gd name="connsiteY170" fmla="*/ 218670 h 590792"/>
              <a:gd name="connsiteX171" fmla="*/ 606096 w 608133"/>
              <a:gd name="connsiteY171" fmla="*/ 219058 h 590792"/>
              <a:gd name="connsiteX172" fmla="*/ 605998 w 608133"/>
              <a:gd name="connsiteY172" fmla="*/ 219252 h 590792"/>
              <a:gd name="connsiteX173" fmla="*/ 605901 w 608133"/>
              <a:gd name="connsiteY173" fmla="*/ 219349 h 590792"/>
              <a:gd name="connsiteX174" fmla="*/ 605804 w 608133"/>
              <a:gd name="connsiteY174" fmla="*/ 219445 h 590792"/>
              <a:gd name="connsiteX175" fmla="*/ 605416 w 608133"/>
              <a:gd name="connsiteY175" fmla="*/ 219833 h 590792"/>
              <a:gd name="connsiteX176" fmla="*/ 605222 w 608133"/>
              <a:gd name="connsiteY176" fmla="*/ 220027 h 590792"/>
              <a:gd name="connsiteX177" fmla="*/ 605125 w 608133"/>
              <a:gd name="connsiteY177" fmla="*/ 220124 h 590792"/>
              <a:gd name="connsiteX178" fmla="*/ 604834 w 608133"/>
              <a:gd name="connsiteY178" fmla="*/ 220414 h 590792"/>
              <a:gd name="connsiteX179" fmla="*/ 604252 w 608133"/>
              <a:gd name="connsiteY179" fmla="*/ 220899 h 590792"/>
              <a:gd name="connsiteX180" fmla="*/ 604058 w 608133"/>
              <a:gd name="connsiteY180" fmla="*/ 220996 h 590792"/>
              <a:gd name="connsiteX181" fmla="*/ 603864 w 608133"/>
              <a:gd name="connsiteY181" fmla="*/ 221189 h 590792"/>
              <a:gd name="connsiteX182" fmla="*/ 603476 w 608133"/>
              <a:gd name="connsiteY182" fmla="*/ 221383 h 590792"/>
              <a:gd name="connsiteX183" fmla="*/ 603087 w 608133"/>
              <a:gd name="connsiteY183" fmla="*/ 221577 h 590792"/>
              <a:gd name="connsiteX184" fmla="*/ 602990 w 608133"/>
              <a:gd name="connsiteY184" fmla="*/ 221674 h 590792"/>
              <a:gd name="connsiteX185" fmla="*/ 229024 w 608133"/>
              <a:gd name="connsiteY185" fmla="*/ 425141 h 590792"/>
              <a:gd name="connsiteX186" fmla="*/ 224366 w 608133"/>
              <a:gd name="connsiteY186" fmla="*/ 426304 h 590792"/>
              <a:gd name="connsiteX187" fmla="*/ 218350 w 608133"/>
              <a:gd name="connsiteY187" fmla="*/ 424172 h 590792"/>
              <a:gd name="connsiteX188" fmla="*/ 215051 w 608133"/>
              <a:gd name="connsiteY188" fmla="*/ 413999 h 590792"/>
              <a:gd name="connsiteX189" fmla="*/ 253185 w 608133"/>
              <a:gd name="connsiteY189" fmla="*/ 280873 h 590792"/>
              <a:gd name="connsiteX190" fmla="*/ 187590 w 608133"/>
              <a:gd name="connsiteY190" fmla="*/ 220317 h 590792"/>
              <a:gd name="connsiteX191" fmla="*/ 187396 w 608133"/>
              <a:gd name="connsiteY191" fmla="*/ 220124 h 590792"/>
              <a:gd name="connsiteX192" fmla="*/ 187008 w 608133"/>
              <a:gd name="connsiteY192" fmla="*/ 219736 h 590792"/>
              <a:gd name="connsiteX193" fmla="*/ 186717 w 608133"/>
              <a:gd name="connsiteY193" fmla="*/ 219445 h 590792"/>
              <a:gd name="connsiteX194" fmla="*/ 186426 w 608133"/>
              <a:gd name="connsiteY194" fmla="*/ 218961 h 590792"/>
              <a:gd name="connsiteX195" fmla="*/ 186135 w 608133"/>
              <a:gd name="connsiteY195" fmla="*/ 218670 h 590792"/>
              <a:gd name="connsiteX196" fmla="*/ 185844 w 608133"/>
              <a:gd name="connsiteY196" fmla="*/ 218089 h 590792"/>
              <a:gd name="connsiteX197" fmla="*/ 185650 w 608133"/>
              <a:gd name="connsiteY197" fmla="*/ 217895 h 590792"/>
              <a:gd name="connsiteX198" fmla="*/ 185359 w 608133"/>
              <a:gd name="connsiteY198" fmla="*/ 217217 h 590792"/>
              <a:gd name="connsiteX199" fmla="*/ 185262 w 608133"/>
              <a:gd name="connsiteY199" fmla="*/ 217023 h 590792"/>
              <a:gd name="connsiteX200" fmla="*/ 184873 w 608133"/>
              <a:gd name="connsiteY200" fmla="*/ 216151 h 590792"/>
              <a:gd name="connsiteX201" fmla="*/ 184679 w 608133"/>
              <a:gd name="connsiteY201" fmla="*/ 215182 h 590792"/>
              <a:gd name="connsiteX202" fmla="*/ 184485 w 608133"/>
              <a:gd name="connsiteY202" fmla="*/ 214213 h 590792"/>
              <a:gd name="connsiteX203" fmla="*/ 184388 w 608133"/>
              <a:gd name="connsiteY203" fmla="*/ 213148 h 590792"/>
              <a:gd name="connsiteX204" fmla="*/ 184485 w 608133"/>
              <a:gd name="connsiteY204" fmla="*/ 212179 h 590792"/>
              <a:gd name="connsiteX205" fmla="*/ 184679 w 608133"/>
              <a:gd name="connsiteY205" fmla="*/ 211210 h 590792"/>
              <a:gd name="connsiteX206" fmla="*/ 184873 w 608133"/>
              <a:gd name="connsiteY206" fmla="*/ 210241 h 590792"/>
              <a:gd name="connsiteX207" fmla="*/ 184873 w 608133"/>
              <a:gd name="connsiteY207" fmla="*/ 210144 h 590792"/>
              <a:gd name="connsiteX208" fmla="*/ 185262 w 608133"/>
              <a:gd name="connsiteY208" fmla="*/ 209272 h 590792"/>
              <a:gd name="connsiteX209" fmla="*/ 185359 w 608133"/>
              <a:gd name="connsiteY209" fmla="*/ 209175 h 590792"/>
              <a:gd name="connsiteX210" fmla="*/ 185650 w 608133"/>
              <a:gd name="connsiteY210" fmla="*/ 208400 h 590792"/>
              <a:gd name="connsiteX211" fmla="*/ 185844 w 608133"/>
              <a:gd name="connsiteY211" fmla="*/ 208206 h 590792"/>
              <a:gd name="connsiteX212" fmla="*/ 186135 w 608133"/>
              <a:gd name="connsiteY212" fmla="*/ 207625 h 590792"/>
              <a:gd name="connsiteX213" fmla="*/ 186426 w 608133"/>
              <a:gd name="connsiteY213" fmla="*/ 207334 h 590792"/>
              <a:gd name="connsiteX214" fmla="*/ 186717 w 608133"/>
              <a:gd name="connsiteY214" fmla="*/ 206850 h 590792"/>
              <a:gd name="connsiteX215" fmla="*/ 187008 w 608133"/>
              <a:gd name="connsiteY215" fmla="*/ 206559 h 590792"/>
              <a:gd name="connsiteX216" fmla="*/ 187396 w 608133"/>
              <a:gd name="connsiteY216" fmla="*/ 206172 h 590792"/>
              <a:gd name="connsiteX217" fmla="*/ 187590 w 608133"/>
              <a:gd name="connsiteY217" fmla="*/ 206075 h 590792"/>
              <a:gd name="connsiteX218" fmla="*/ 253185 w 608133"/>
              <a:gd name="connsiteY218" fmla="*/ 145519 h 590792"/>
              <a:gd name="connsiteX219" fmla="*/ 215051 w 608133"/>
              <a:gd name="connsiteY219" fmla="*/ 12393 h 590792"/>
              <a:gd name="connsiteX220" fmla="*/ 218350 w 608133"/>
              <a:gd name="connsiteY220" fmla="*/ 2123 h 590792"/>
              <a:gd name="connsiteX221" fmla="*/ 229024 w 608133"/>
              <a:gd name="connsiteY221" fmla="*/ 1154 h 590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608133" h="590792">
                <a:moveTo>
                  <a:pt x="201907" y="570442"/>
                </a:moveTo>
                <a:cubicBezTo>
                  <a:pt x="207239" y="569764"/>
                  <a:pt x="211989" y="573640"/>
                  <a:pt x="212668" y="578873"/>
                </a:cubicBezTo>
                <a:cubicBezTo>
                  <a:pt x="213249" y="584203"/>
                  <a:pt x="209469" y="589048"/>
                  <a:pt x="204137" y="589726"/>
                </a:cubicBezTo>
                <a:cubicBezTo>
                  <a:pt x="197739" y="590404"/>
                  <a:pt x="191050" y="590792"/>
                  <a:pt x="184555" y="590792"/>
                </a:cubicBezTo>
                <a:cubicBezTo>
                  <a:pt x="179127" y="590792"/>
                  <a:pt x="174861" y="586528"/>
                  <a:pt x="174861" y="581102"/>
                </a:cubicBezTo>
                <a:cubicBezTo>
                  <a:pt x="174861" y="575772"/>
                  <a:pt x="179127" y="571411"/>
                  <a:pt x="184555" y="571411"/>
                </a:cubicBezTo>
                <a:cubicBezTo>
                  <a:pt x="190275" y="571411"/>
                  <a:pt x="196188" y="571121"/>
                  <a:pt x="201907" y="570442"/>
                </a:cubicBezTo>
                <a:close/>
                <a:moveTo>
                  <a:pt x="129063" y="562356"/>
                </a:moveTo>
                <a:cubicBezTo>
                  <a:pt x="134891" y="564387"/>
                  <a:pt x="140913" y="566128"/>
                  <a:pt x="146838" y="567481"/>
                </a:cubicBezTo>
                <a:cubicBezTo>
                  <a:pt x="152084" y="568738"/>
                  <a:pt x="155386" y="573960"/>
                  <a:pt x="154124" y="579085"/>
                </a:cubicBezTo>
                <a:cubicBezTo>
                  <a:pt x="153055" y="583630"/>
                  <a:pt x="149073" y="586628"/>
                  <a:pt x="144701" y="586628"/>
                </a:cubicBezTo>
                <a:cubicBezTo>
                  <a:pt x="143924" y="586628"/>
                  <a:pt x="143244" y="586531"/>
                  <a:pt x="142467" y="586338"/>
                </a:cubicBezTo>
                <a:cubicBezTo>
                  <a:pt x="135765" y="584791"/>
                  <a:pt x="129063" y="582857"/>
                  <a:pt x="122554" y="580536"/>
                </a:cubicBezTo>
                <a:cubicBezTo>
                  <a:pt x="117503" y="578699"/>
                  <a:pt x="114881" y="573187"/>
                  <a:pt x="116726" y="568158"/>
                </a:cubicBezTo>
                <a:cubicBezTo>
                  <a:pt x="118475" y="563130"/>
                  <a:pt x="124011" y="560519"/>
                  <a:pt x="129063" y="562356"/>
                </a:cubicBezTo>
                <a:close/>
                <a:moveTo>
                  <a:pt x="254047" y="553894"/>
                </a:moveTo>
                <a:cubicBezTo>
                  <a:pt x="258706" y="551275"/>
                  <a:pt x="264627" y="553021"/>
                  <a:pt x="267248" y="557677"/>
                </a:cubicBezTo>
                <a:cubicBezTo>
                  <a:pt x="269772" y="562430"/>
                  <a:pt x="268025" y="568346"/>
                  <a:pt x="263366" y="570868"/>
                </a:cubicBezTo>
                <a:cubicBezTo>
                  <a:pt x="257250" y="574166"/>
                  <a:pt x="250941" y="577173"/>
                  <a:pt x="244437" y="579695"/>
                </a:cubicBezTo>
                <a:cubicBezTo>
                  <a:pt x="243272" y="580083"/>
                  <a:pt x="242107" y="580277"/>
                  <a:pt x="240942" y="580277"/>
                </a:cubicBezTo>
                <a:cubicBezTo>
                  <a:pt x="237059" y="580277"/>
                  <a:pt x="233371" y="577949"/>
                  <a:pt x="231915" y="574166"/>
                </a:cubicBezTo>
                <a:cubicBezTo>
                  <a:pt x="229973" y="569122"/>
                  <a:pt x="232400" y="563497"/>
                  <a:pt x="237448" y="561557"/>
                </a:cubicBezTo>
                <a:cubicBezTo>
                  <a:pt x="243078" y="559326"/>
                  <a:pt x="248708" y="556804"/>
                  <a:pt x="254047" y="553894"/>
                </a:cubicBezTo>
                <a:close/>
                <a:moveTo>
                  <a:pt x="80834" y="535330"/>
                </a:moveTo>
                <a:cubicBezTo>
                  <a:pt x="85586" y="539108"/>
                  <a:pt x="90726" y="542789"/>
                  <a:pt x="95866" y="546083"/>
                </a:cubicBezTo>
                <a:cubicBezTo>
                  <a:pt x="100424" y="548989"/>
                  <a:pt x="101685" y="554994"/>
                  <a:pt x="98872" y="559450"/>
                </a:cubicBezTo>
                <a:cubicBezTo>
                  <a:pt x="97030" y="562356"/>
                  <a:pt x="93829" y="563906"/>
                  <a:pt x="90629" y="563906"/>
                </a:cubicBezTo>
                <a:cubicBezTo>
                  <a:pt x="88883" y="563906"/>
                  <a:pt x="87040" y="563422"/>
                  <a:pt x="85489" y="562453"/>
                </a:cubicBezTo>
                <a:cubicBezTo>
                  <a:pt x="79670" y="558772"/>
                  <a:pt x="73948" y="554704"/>
                  <a:pt x="68614" y="550345"/>
                </a:cubicBezTo>
                <a:cubicBezTo>
                  <a:pt x="64444" y="546954"/>
                  <a:pt x="63862" y="540852"/>
                  <a:pt x="67159" y="536686"/>
                </a:cubicBezTo>
                <a:cubicBezTo>
                  <a:pt x="70554" y="532618"/>
                  <a:pt x="76663" y="531940"/>
                  <a:pt x="80834" y="535330"/>
                </a:cubicBezTo>
                <a:close/>
                <a:moveTo>
                  <a:pt x="310210" y="518141"/>
                </a:moveTo>
                <a:cubicBezTo>
                  <a:pt x="314378" y="521532"/>
                  <a:pt x="314863" y="527637"/>
                  <a:pt x="311470" y="531707"/>
                </a:cubicBezTo>
                <a:cubicBezTo>
                  <a:pt x="307010" y="537037"/>
                  <a:pt x="302259" y="542173"/>
                  <a:pt x="297218" y="546825"/>
                </a:cubicBezTo>
                <a:cubicBezTo>
                  <a:pt x="295279" y="548569"/>
                  <a:pt x="292952" y="549441"/>
                  <a:pt x="290528" y="549441"/>
                </a:cubicBezTo>
                <a:cubicBezTo>
                  <a:pt x="288007" y="549441"/>
                  <a:pt x="285390" y="548472"/>
                  <a:pt x="283451" y="546340"/>
                </a:cubicBezTo>
                <a:cubicBezTo>
                  <a:pt x="279863" y="542464"/>
                  <a:pt x="280057" y="536359"/>
                  <a:pt x="283935" y="532676"/>
                </a:cubicBezTo>
                <a:cubicBezTo>
                  <a:pt x="288395" y="528509"/>
                  <a:pt x="292661" y="524052"/>
                  <a:pt x="296539" y="519303"/>
                </a:cubicBezTo>
                <a:cubicBezTo>
                  <a:pt x="300029" y="515233"/>
                  <a:pt x="306137" y="514652"/>
                  <a:pt x="310210" y="518141"/>
                </a:cubicBezTo>
                <a:close/>
                <a:moveTo>
                  <a:pt x="30859" y="490721"/>
                </a:moveTo>
                <a:cubicBezTo>
                  <a:pt x="35423" y="487908"/>
                  <a:pt x="41347" y="489266"/>
                  <a:pt x="44163" y="493825"/>
                </a:cubicBezTo>
                <a:cubicBezTo>
                  <a:pt x="47464" y="499064"/>
                  <a:pt x="51057" y="504205"/>
                  <a:pt x="54844" y="508958"/>
                </a:cubicBezTo>
                <a:cubicBezTo>
                  <a:pt x="58146" y="513226"/>
                  <a:pt x="57466" y="519338"/>
                  <a:pt x="53291" y="522636"/>
                </a:cubicBezTo>
                <a:cubicBezTo>
                  <a:pt x="51446" y="523994"/>
                  <a:pt x="49309" y="524673"/>
                  <a:pt x="47270" y="524673"/>
                </a:cubicBezTo>
                <a:cubicBezTo>
                  <a:pt x="44357" y="524673"/>
                  <a:pt x="41541" y="523412"/>
                  <a:pt x="39599" y="520987"/>
                </a:cubicBezTo>
                <a:cubicBezTo>
                  <a:pt x="35326" y="515652"/>
                  <a:pt x="31345" y="509928"/>
                  <a:pt x="27752" y="504108"/>
                </a:cubicBezTo>
                <a:cubicBezTo>
                  <a:pt x="24839" y="499549"/>
                  <a:pt x="26295" y="493534"/>
                  <a:pt x="30859" y="490721"/>
                </a:cubicBezTo>
                <a:close/>
                <a:moveTo>
                  <a:pt x="335369" y="465235"/>
                </a:moveTo>
                <a:cubicBezTo>
                  <a:pt x="340416" y="466882"/>
                  <a:pt x="343230" y="472305"/>
                  <a:pt x="341580" y="477438"/>
                </a:cubicBezTo>
                <a:cubicBezTo>
                  <a:pt x="339445" y="483927"/>
                  <a:pt x="336825" y="490513"/>
                  <a:pt x="333913" y="496712"/>
                </a:cubicBezTo>
                <a:cubicBezTo>
                  <a:pt x="332166" y="500198"/>
                  <a:pt x="328769" y="502232"/>
                  <a:pt x="325081" y="502232"/>
                </a:cubicBezTo>
                <a:cubicBezTo>
                  <a:pt x="323722" y="502232"/>
                  <a:pt x="322266" y="501941"/>
                  <a:pt x="320907" y="501360"/>
                </a:cubicBezTo>
                <a:cubicBezTo>
                  <a:pt x="316054" y="499036"/>
                  <a:pt x="314016" y="493322"/>
                  <a:pt x="316346" y="488479"/>
                </a:cubicBezTo>
                <a:cubicBezTo>
                  <a:pt x="318966" y="482959"/>
                  <a:pt x="321198" y="477148"/>
                  <a:pt x="323140" y="471434"/>
                </a:cubicBezTo>
                <a:cubicBezTo>
                  <a:pt x="324790" y="466301"/>
                  <a:pt x="330225" y="463492"/>
                  <a:pt x="335369" y="465235"/>
                </a:cubicBezTo>
                <a:close/>
                <a:moveTo>
                  <a:pt x="11716" y="435370"/>
                </a:moveTo>
                <a:cubicBezTo>
                  <a:pt x="16957" y="434207"/>
                  <a:pt x="22101" y="437503"/>
                  <a:pt x="23266" y="442738"/>
                </a:cubicBezTo>
                <a:cubicBezTo>
                  <a:pt x="24625" y="448748"/>
                  <a:pt x="26274" y="454661"/>
                  <a:pt x="28313" y="460478"/>
                </a:cubicBezTo>
                <a:cubicBezTo>
                  <a:pt x="30060" y="465519"/>
                  <a:pt x="27342" y="471044"/>
                  <a:pt x="22295" y="472789"/>
                </a:cubicBezTo>
                <a:cubicBezTo>
                  <a:pt x="21227" y="473177"/>
                  <a:pt x="20180" y="473371"/>
                  <a:pt x="19092" y="473371"/>
                </a:cubicBezTo>
                <a:cubicBezTo>
                  <a:pt x="15113" y="473371"/>
                  <a:pt x="11328" y="470851"/>
                  <a:pt x="9969" y="466779"/>
                </a:cubicBezTo>
                <a:cubicBezTo>
                  <a:pt x="7736" y="460284"/>
                  <a:pt x="5795" y="453595"/>
                  <a:pt x="4339" y="446906"/>
                </a:cubicBezTo>
                <a:cubicBezTo>
                  <a:pt x="3175" y="441671"/>
                  <a:pt x="6475" y="436534"/>
                  <a:pt x="11716" y="435370"/>
                </a:cubicBezTo>
                <a:close/>
                <a:moveTo>
                  <a:pt x="11837" y="376785"/>
                </a:moveTo>
                <a:cubicBezTo>
                  <a:pt x="17077" y="377366"/>
                  <a:pt x="20958" y="382115"/>
                  <a:pt x="20473" y="387446"/>
                </a:cubicBezTo>
                <a:cubicBezTo>
                  <a:pt x="19793" y="393551"/>
                  <a:pt x="19405" y="399851"/>
                  <a:pt x="19405" y="406054"/>
                </a:cubicBezTo>
                <a:cubicBezTo>
                  <a:pt x="19405" y="411385"/>
                  <a:pt x="15039" y="415649"/>
                  <a:pt x="9703" y="415649"/>
                </a:cubicBezTo>
                <a:cubicBezTo>
                  <a:pt x="4269" y="415649"/>
                  <a:pt x="0" y="411288"/>
                  <a:pt x="0" y="405957"/>
                </a:cubicBezTo>
                <a:cubicBezTo>
                  <a:pt x="0" y="399076"/>
                  <a:pt x="388" y="392195"/>
                  <a:pt x="1164" y="385410"/>
                </a:cubicBezTo>
                <a:cubicBezTo>
                  <a:pt x="1649" y="380080"/>
                  <a:pt x="6501" y="376203"/>
                  <a:pt x="11837" y="376785"/>
                </a:cubicBezTo>
                <a:close/>
                <a:moveTo>
                  <a:pt x="29514" y="320892"/>
                </a:moveTo>
                <a:cubicBezTo>
                  <a:pt x="34462" y="323023"/>
                  <a:pt x="36694" y="328736"/>
                  <a:pt x="34559" y="333674"/>
                </a:cubicBezTo>
                <a:cubicBezTo>
                  <a:pt x="32133" y="339290"/>
                  <a:pt x="29902" y="345197"/>
                  <a:pt x="28058" y="351007"/>
                </a:cubicBezTo>
                <a:cubicBezTo>
                  <a:pt x="26700" y="355171"/>
                  <a:pt x="22916" y="357785"/>
                  <a:pt x="18841" y="357785"/>
                </a:cubicBezTo>
                <a:cubicBezTo>
                  <a:pt x="17871" y="357785"/>
                  <a:pt x="16803" y="357688"/>
                  <a:pt x="15833" y="357301"/>
                </a:cubicBezTo>
                <a:cubicBezTo>
                  <a:pt x="10788" y="355752"/>
                  <a:pt x="7974" y="350232"/>
                  <a:pt x="9526" y="345197"/>
                </a:cubicBezTo>
                <a:cubicBezTo>
                  <a:pt x="11661" y="338612"/>
                  <a:pt x="14086" y="332222"/>
                  <a:pt x="16803" y="325928"/>
                </a:cubicBezTo>
                <a:cubicBezTo>
                  <a:pt x="18938" y="320989"/>
                  <a:pt x="24662" y="318762"/>
                  <a:pt x="29514" y="320892"/>
                </a:cubicBezTo>
                <a:close/>
                <a:moveTo>
                  <a:pt x="63282" y="272922"/>
                </a:moveTo>
                <a:cubicBezTo>
                  <a:pt x="67258" y="276408"/>
                  <a:pt x="67743" y="282507"/>
                  <a:pt x="64252" y="286573"/>
                </a:cubicBezTo>
                <a:cubicBezTo>
                  <a:pt x="60179" y="291220"/>
                  <a:pt x="56299" y="296158"/>
                  <a:pt x="52808" y="301192"/>
                </a:cubicBezTo>
                <a:cubicBezTo>
                  <a:pt x="50869" y="303903"/>
                  <a:pt x="47862" y="305355"/>
                  <a:pt x="44856" y="305355"/>
                </a:cubicBezTo>
                <a:cubicBezTo>
                  <a:pt x="42917" y="305355"/>
                  <a:pt x="40977" y="304774"/>
                  <a:pt x="39328" y="303612"/>
                </a:cubicBezTo>
                <a:cubicBezTo>
                  <a:pt x="34867" y="300514"/>
                  <a:pt x="33801" y="294512"/>
                  <a:pt x="36904" y="290058"/>
                </a:cubicBezTo>
                <a:cubicBezTo>
                  <a:pt x="40880" y="284540"/>
                  <a:pt x="45050" y="279022"/>
                  <a:pt x="49608" y="273890"/>
                </a:cubicBezTo>
                <a:cubicBezTo>
                  <a:pt x="53099" y="269824"/>
                  <a:pt x="59209" y="269437"/>
                  <a:pt x="63282" y="272922"/>
                </a:cubicBezTo>
                <a:close/>
                <a:moveTo>
                  <a:pt x="538851" y="234560"/>
                </a:moveTo>
                <a:lnTo>
                  <a:pt x="271815" y="286105"/>
                </a:lnTo>
                <a:lnTo>
                  <a:pt x="240085" y="397043"/>
                </a:lnTo>
                <a:close/>
                <a:moveTo>
                  <a:pt x="96258" y="233996"/>
                </a:moveTo>
                <a:cubicBezTo>
                  <a:pt x="100824" y="231191"/>
                  <a:pt x="106847" y="232545"/>
                  <a:pt x="109664" y="237092"/>
                </a:cubicBezTo>
                <a:cubicBezTo>
                  <a:pt x="112481" y="241638"/>
                  <a:pt x="111121" y="247539"/>
                  <a:pt x="106555" y="250441"/>
                </a:cubicBezTo>
                <a:cubicBezTo>
                  <a:pt x="101310" y="253633"/>
                  <a:pt x="96161" y="257212"/>
                  <a:pt x="91207" y="260985"/>
                </a:cubicBezTo>
                <a:cubicBezTo>
                  <a:pt x="89459" y="262339"/>
                  <a:pt x="87419" y="263016"/>
                  <a:pt x="85282" y="263016"/>
                </a:cubicBezTo>
                <a:cubicBezTo>
                  <a:pt x="82367" y="263016"/>
                  <a:pt x="79550" y="261758"/>
                  <a:pt x="77608" y="259243"/>
                </a:cubicBezTo>
                <a:cubicBezTo>
                  <a:pt x="74305" y="254987"/>
                  <a:pt x="75082" y="248990"/>
                  <a:pt x="79356" y="245701"/>
                </a:cubicBezTo>
                <a:cubicBezTo>
                  <a:pt x="84796" y="241541"/>
                  <a:pt x="90527" y="237575"/>
                  <a:pt x="96258" y="233996"/>
                </a:cubicBezTo>
                <a:close/>
                <a:moveTo>
                  <a:pt x="152845" y="209754"/>
                </a:moveTo>
                <a:cubicBezTo>
                  <a:pt x="158084" y="208398"/>
                  <a:pt x="163324" y="211498"/>
                  <a:pt x="164682" y="216728"/>
                </a:cubicBezTo>
                <a:cubicBezTo>
                  <a:pt x="166040" y="221862"/>
                  <a:pt x="162935" y="227190"/>
                  <a:pt x="157696" y="228546"/>
                </a:cubicBezTo>
                <a:cubicBezTo>
                  <a:pt x="151777" y="230095"/>
                  <a:pt x="145762" y="231936"/>
                  <a:pt x="139940" y="234067"/>
                </a:cubicBezTo>
                <a:cubicBezTo>
                  <a:pt x="138873" y="234454"/>
                  <a:pt x="137709" y="234648"/>
                  <a:pt x="136544" y="234648"/>
                </a:cubicBezTo>
                <a:cubicBezTo>
                  <a:pt x="132663" y="234648"/>
                  <a:pt x="128976" y="232226"/>
                  <a:pt x="127521" y="228352"/>
                </a:cubicBezTo>
                <a:cubicBezTo>
                  <a:pt x="125677" y="223315"/>
                  <a:pt x="128200" y="217697"/>
                  <a:pt x="133245" y="215856"/>
                </a:cubicBezTo>
                <a:cubicBezTo>
                  <a:pt x="139649" y="213532"/>
                  <a:pt x="146247" y="211498"/>
                  <a:pt x="152845" y="209754"/>
                </a:cubicBezTo>
                <a:close/>
                <a:moveTo>
                  <a:pt x="267158" y="158987"/>
                </a:moveTo>
                <a:lnTo>
                  <a:pt x="218932" y="203459"/>
                </a:lnTo>
                <a:lnTo>
                  <a:pt x="264150" y="203459"/>
                </a:lnTo>
                <a:cubicBezTo>
                  <a:pt x="269487" y="203459"/>
                  <a:pt x="273853" y="207819"/>
                  <a:pt x="273853" y="213148"/>
                </a:cubicBezTo>
                <a:cubicBezTo>
                  <a:pt x="273853" y="218477"/>
                  <a:pt x="269487" y="222837"/>
                  <a:pt x="264150" y="222837"/>
                </a:cubicBezTo>
                <a:lnTo>
                  <a:pt x="218932" y="222837"/>
                </a:lnTo>
                <a:lnTo>
                  <a:pt x="267158" y="267309"/>
                </a:lnTo>
                <a:lnTo>
                  <a:pt x="497224" y="222837"/>
                </a:lnTo>
                <a:lnTo>
                  <a:pt x="303933" y="222837"/>
                </a:lnTo>
                <a:cubicBezTo>
                  <a:pt x="298597" y="222837"/>
                  <a:pt x="294230" y="218477"/>
                  <a:pt x="294230" y="213148"/>
                </a:cubicBezTo>
                <a:cubicBezTo>
                  <a:pt x="294230" y="207819"/>
                  <a:pt x="298597" y="203459"/>
                  <a:pt x="303933" y="203459"/>
                </a:cubicBezTo>
                <a:lnTo>
                  <a:pt x="497224" y="203459"/>
                </a:lnTo>
                <a:close/>
                <a:moveTo>
                  <a:pt x="240085" y="29252"/>
                </a:moveTo>
                <a:lnTo>
                  <a:pt x="271815" y="140190"/>
                </a:lnTo>
                <a:lnTo>
                  <a:pt x="538851" y="191735"/>
                </a:lnTo>
                <a:close/>
                <a:moveTo>
                  <a:pt x="229024" y="1154"/>
                </a:moveTo>
                <a:cubicBezTo>
                  <a:pt x="229024" y="1154"/>
                  <a:pt x="602990" y="204621"/>
                  <a:pt x="602990" y="204621"/>
                </a:cubicBezTo>
                <a:cubicBezTo>
                  <a:pt x="603087" y="204718"/>
                  <a:pt x="603185" y="204718"/>
                  <a:pt x="603282" y="204815"/>
                </a:cubicBezTo>
                <a:cubicBezTo>
                  <a:pt x="603573" y="205009"/>
                  <a:pt x="603767" y="205106"/>
                  <a:pt x="604058" y="205300"/>
                </a:cubicBezTo>
                <a:cubicBezTo>
                  <a:pt x="604155" y="205300"/>
                  <a:pt x="604155" y="205396"/>
                  <a:pt x="604252" y="205493"/>
                </a:cubicBezTo>
                <a:cubicBezTo>
                  <a:pt x="604543" y="205687"/>
                  <a:pt x="604834" y="205881"/>
                  <a:pt x="605028" y="206075"/>
                </a:cubicBezTo>
                <a:cubicBezTo>
                  <a:pt x="605125" y="206172"/>
                  <a:pt x="605125" y="206172"/>
                  <a:pt x="605222" y="206268"/>
                </a:cubicBezTo>
                <a:cubicBezTo>
                  <a:pt x="605513" y="206559"/>
                  <a:pt x="605707" y="206850"/>
                  <a:pt x="605998" y="207140"/>
                </a:cubicBezTo>
                <a:cubicBezTo>
                  <a:pt x="605998" y="207140"/>
                  <a:pt x="606096" y="207237"/>
                  <a:pt x="606096" y="207237"/>
                </a:cubicBezTo>
                <a:cubicBezTo>
                  <a:pt x="606290" y="207528"/>
                  <a:pt x="606484" y="207819"/>
                  <a:pt x="606678" y="208109"/>
                </a:cubicBezTo>
                <a:cubicBezTo>
                  <a:pt x="606678" y="208206"/>
                  <a:pt x="606775" y="208206"/>
                  <a:pt x="606775" y="208303"/>
                </a:cubicBezTo>
                <a:cubicBezTo>
                  <a:pt x="606872" y="208400"/>
                  <a:pt x="606872" y="208497"/>
                  <a:pt x="606969" y="208594"/>
                </a:cubicBezTo>
                <a:cubicBezTo>
                  <a:pt x="606969" y="208691"/>
                  <a:pt x="607066" y="208788"/>
                  <a:pt x="607163" y="208981"/>
                </a:cubicBezTo>
                <a:cubicBezTo>
                  <a:pt x="607163" y="209078"/>
                  <a:pt x="607260" y="209272"/>
                  <a:pt x="607357" y="209466"/>
                </a:cubicBezTo>
                <a:cubicBezTo>
                  <a:pt x="607357" y="209466"/>
                  <a:pt x="607357" y="209563"/>
                  <a:pt x="607454" y="209660"/>
                </a:cubicBezTo>
                <a:cubicBezTo>
                  <a:pt x="607454" y="209756"/>
                  <a:pt x="607551" y="209950"/>
                  <a:pt x="607551" y="210047"/>
                </a:cubicBezTo>
                <a:cubicBezTo>
                  <a:pt x="607551" y="210144"/>
                  <a:pt x="607648" y="210144"/>
                  <a:pt x="607648" y="210241"/>
                </a:cubicBezTo>
                <a:cubicBezTo>
                  <a:pt x="607648" y="210241"/>
                  <a:pt x="607648" y="210338"/>
                  <a:pt x="607648" y="210338"/>
                </a:cubicBezTo>
                <a:cubicBezTo>
                  <a:pt x="607648" y="210435"/>
                  <a:pt x="607745" y="210435"/>
                  <a:pt x="607745" y="210532"/>
                </a:cubicBezTo>
                <a:cubicBezTo>
                  <a:pt x="607745" y="210532"/>
                  <a:pt x="607745" y="210628"/>
                  <a:pt x="607745" y="210725"/>
                </a:cubicBezTo>
                <a:cubicBezTo>
                  <a:pt x="607842" y="210919"/>
                  <a:pt x="607842" y="211016"/>
                  <a:pt x="607939" y="211210"/>
                </a:cubicBezTo>
                <a:cubicBezTo>
                  <a:pt x="607939" y="211210"/>
                  <a:pt x="607939" y="211210"/>
                  <a:pt x="607939" y="211307"/>
                </a:cubicBezTo>
                <a:cubicBezTo>
                  <a:pt x="607939" y="211404"/>
                  <a:pt x="607939" y="211500"/>
                  <a:pt x="607939" y="211500"/>
                </a:cubicBezTo>
                <a:cubicBezTo>
                  <a:pt x="607939" y="211597"/>
                  <a:pt x="607939" y="211597"/>
                  <a:pt x="607939" y="211694"/>
                </a:cubicBezTo>
                <a:cubicBezTo>
                  <a:pt x="608036" y="211791"/>
                  <a:pt x="608036" y="211888"/>
                  <a:pt x="608036" y="211888"/>
                </a:cubicBezTo>
                <a:cubicBezTo>
                  <a:pt x="608036" y="211985"/>
                  <a:pt x="608036" y="212082"/>
                  <a:pt x="608036" y="212179"/>
                </a:cubicBezTo>
                <a:cubicBezTo>
                  <a:pt x="608036" y="212179"/>
                  <a:pt x="608036" y="212179"/>
                  <a:pt x="608036" y="212276"/>
                </a:cubicBezTo>
                <a:cubicBezTo>
                  <a:pt x="608036" y="212372"/>
                  <a:pt x="608036" y="212469"/>
                  <a:pt x="608036" y="212566"/>
                </a:cubicBezTo>
                <a:cubicBezTo>
                  <a:pt x="608133" y="212760"/>
                  <a:pt x="608133" y="212954"/>
                  <a:pt x="608133" y="213244"/>
                </a:cubicBezTo>
                <a:cubicBezTo>
                  <a:pt x="608133" y="213341"/>
                  <a:pt x="608133" y="213535"/>
                  <a:pt x="608036" y="213729"/>
                </a:cubicBezTo>
                <a:cubicBezTo>
                  <a:pt x="608036" y="213826"/>
                  <a:pt x="608036" y="213923"/>
                  <a:pt x="608036" y="214116"/>
                </a:cubicBezTo>
                <a:cubicBezTo>
                  <a:pt x="608036" y="214116"/>
                  <a:pt x="608036" y="214116"/>
                  <a:pt x="608036" y="214213"/>
                </a:cubicBezTo>
                <a:cubicBezTo>
                  <a:pt x="608036" y="214213"/>
                  <a:pt x="608036" y="214310"/>
                  <a:pt x="608036" y="214407"/>
                </a:cubicBezTo>
                <a:cubicBezTo>
                  <a:pt x="608036" y="214504"/>
                  <a:pt x="608036" y="214504"/>
                  <a:pt x="607939" y="214601"/>
                </a:cubicBezTo>
                <a:cubicBezTo>
                  <a:pt x="607939" y="214698"/>
                  <a:pt x="607939" y="214698"/>
                  <a:pt x="607939" y="214795"/>
                </a:cubicBezTo>
                <a:cubicBezTo>
                  <a:pt x="607939" y="214892"/>
                  <a:pt x="607939" y="214892"/>
                  <a:pt x="607939" y="215085"/>
                </a:cubicBezTo>
                <a:cubicBezTo>
                  <a:pt x="607939" y="215085"/>
                  <a:pt x="607939" y="215085"/>
                  <a:pt x="607939" y="215182"/>
                </a:cubicBezTo>
                <a:cubicBezTo>
                  <a:pt x="607842" y="215279"/>
                  <a:pt x="607842" y="215376"/>
                  <a:pt x="607745" y="215570"/>
                </a:cubicBezTo>
                <a:cubicBezTo>
                  <a:pt x="607745" y="215570"/>
                  <a:pt x="607745" y="215570"/>
                  <a:pt x="607745" y="215667"/>
                </a:cubicBezTo>
                <a:cubicBezTo>
                  <a:pt x="607745" y="215667"/>
                  <a:pt x="607745" y="215764"/>
                  <a:pt x="607745" y="215764"/>
                </a:cubicBezTo>
                <a:cubicBezTo>
                  <a:pt x="607745" y="215861"/>
                  <a:pt x="607745" y="215861"/>
                  <a:pt x="607648" y="215957"/>
                </a:cubicBezTo>
                <a:cubicBezTo>
                  <a:pt x="607648" y="215957"/>
                  <a:pt x="607648" y="216054"/>
                  <a:pt x="607648" y="216054"/>
                </a:cubicBezTo>
                <a:cubicBezTo>
                  <a:pt x="607648" y="216151"/>
                  <a:pt x="607551" y="216248"/>
                  <a:pt x="607551" y="216248"/>
                </a:cubicBezTo>
                <a:cubicBezTo>
                  <a:pt x="607551" y="216345"/>
                  <a:pt x="607551" y="216345"/>
                  <a:pt x="607551" y="216345"/>
                </a:cubicBezTo>
                <a:cubicBezTo>
                  <a:pt x="607454" y="216539"/>
                  <a:pt x="607454" y="216636"/>
                  <a:pt x="607357" y="216829"/>
                </a:cubicBezTo>
                <a:cubicBezTo>
                  <a:pt x="607357" y="216926"/>
                  <a:pt x="607260" y="217023"/>
                  <a:pt x="607260" y="217120"/>
                </a:cubicBezTo>
                <a:cubicBezTo>
                  <a:pt x="607163" y="217314"/>
                  <a:pt x="607066" y="217508"/>
                  <a:pt x="606969" y="217605"/>
                </a:cubicBezTo>
                <a:cubicBezTo>
                  <a:pt x="606969" y="217701"/>
                  <a:pt x="606872" y="217798"/>
                  <a:pt x="606872" y="217992"/>
                </a:cubicBezTo>
                <a:cubicBezTo>
                  <a:pt x="606775" y="217992"/>
                  <a:pt x="606775" y="217992"/>
                  <a:pt x="606775" y="218089"/>
                </a:cubicBezTo>
                <a:cubicBezTo>
                  <a:pt x="606678" y="218186"/>
                  <a:pt x="606581" y="218283"/>
                  <a:pt x="606581" y="218380"/>
                </a:cubicBezTo>
                <a:cubicBezTo>
                  <a:pt x="606484" y="218477"/>
                  <a:pt x="606387" y="218573"/>
                  <a:pt x="606387" y="218670"/>
                </a:cubicBezTo>
                <a:cubicBezTo>
                  <a:pt x="606290" y="218864"/>
                  <a:pt x="606193" y="218961"/>
                  <a:pt x="606096" y="219058"/>
                </a:cubicBezTo>
                <a:cubicBezTo>
                  <a:pt x="605998" y="219155"/>
                  <a:pt x="605998" y="219155"/>
                  <a:pt x="605998" y="219252"/>
                </a:cubicBezTo>
                <a:cubicBezTo>
                  <a:pt x="605901" y="219252"/>
                  <a:pt x="605901" y="219252"/>
                  <a:pt x="605901" y="219349"/>
                </a:cubicBezTo>
                <a:cubicBezTo>
                  <a:pt x="605901" y="219349"/>
                  <a:pt x="605804" y="219349"/>
                  <a:pt x="605804" y="219445"/>
                </a:cubicBezTo>
                <a:cubicBezTo>
                  <a:pt x="605707" y="219542"/>
                  <a:pt x="605513" y="219736"/>
                  <a:pt x="605416" y="219833"/>
                </a:cubicBezTo>
                <a:cubicBezTo>
                  <a:pt x="605319" y="219930"/>
                  <a:pt x="605319" y="220027"/>
                  <a:pt x="605222" y="220027"/>
                </a:cubicBezTo>
                <a:cubicBezTo>
                  <a:pt x="605222" y="220124"/>
                  <a:pt x="605125" y="220124"/>
                  <a:pt x="605125" y="220124"/>
                </a:cubicBezTo>
                <a:cubicBezTo>
                  <a:pt x="605028" y="220221"/>
                  <a:pt x="604931" y="220317"/>
                  <a:pt x="604834" y="220414"/>
                </a:cubicBezTo>
                <a:cubicBezTo>
                  <a:pt x="604640" y="220608"/>
                  <a:pt x="604446" y="220705"/>
                  <a:pt x="604252" y="220899"/>
                </a:cubicBezTo>
                <a:cubicBezTo>
                  <a:pt x="604155" y="220899"/>
                  <a:pt x="604155" y="220996"/>
                  <a:pt x="604058" y="220996"/>
                </a:cubicBezTo>
                <a:cubicBezTo>
                  <a:pt x="603961" y="221093"/>
                  <a:pt x="603961" y="221093"/>
                  <a:pt x="603864" y="221189"/>
                </a:cubicBezTo>
                <a:cubicBezTo>
                  <a:pt x="603767" y="221286"/>
                  <a:pt x="603573" y="221286"/>
                  <a:pt x="603476" y="221383"/>
                </a:cubicBezTo>
                <a:cubicBezTo>
                  <a:pt x="603379" y="221480"/>
                  <a:pt x="603282" y="221577"/>
                  <a:pt x="603087" y="221577"/>
                </a:cubicBezTo>
                <a:cubicBezTo>
                  <a:pt x="603087" y="221674"/>
                  <a:pt x="603087" y="221674"/>
                  <a:pt x="602990" y="221674"/>
                </a:cubicBezTo>
                <a:lnTo>
                  <a:pt x="229024" y="425141"/>
                </a:lnTo>
                <a:cubicBezTo>
                  <a:pt x="227568" y="425916"/>
                  <a:pt x="226016" y="426304"/>
                  <a:pt x="224366" y="426304"/>
                </a:cubicBezTo>
                <a:cubicBezTo>
                  <a:pt x="222231" y="426304"/>
                  <a:pt x="220097" y="425626"/>
                  <a:pt x="218350" y="424172"/>
                </a:cubicBezTo>
                <a:cubicBezTo>
                  <a:pt x="215245" y="421750"/>
                  <a:pt x="213983" y="417681"/>
                  <a:pt x="215051" y="413999"/>
                </a:cubicBezTo>
                <a:lnTo>
                  <a:pt x="253185" y="280873"/>
                </a:lnTo>
                <a:lnTo>
                  <a:pt x="187590" y="220317"/>
                </a:lnTo>
                <a:cubicBezTo>
                  <a:pt x="187493" y="220221"/>
                  <a:pt x="187493" y="220221"/>
                  <a:pt x="187396" y="220124"/>
                </a:cubicBezTo>
                <a:cubicBezTo>
                  <a:pt x="187299" y="220027"/>
                  <a:pt x="187202" y="219930"/>
                  <a:pt x="187008" y="219736"/>
                </a:cubicBezTo>
                <a:cubicBezTo>
                  <a:pt x="186911" y="219639"/>
                  <a:pt x="186814" y="219542"/>
                  <a:pt x="186717" y="219445"/>
                </a:cubicBezTo>
                <a:cubicBezTo>
                  <a:pt x="186620" y="219349"/>
                  <a:pt x="186523" y="219155"/>
                  <a:pt x="186426" y="218961"/>
                </a:cubicBezTo>
                <a:cubicBezTo>
                  <a:pt x="186329" y="218864"/>
                  <a:pt x="186232" y="218767"/>
                  <a:pt x="186135" y="218670"/>
                </a:cubicBezTo>
                <a:cubicBezTo>
                  <a:pt x="186038" y="218477"/>
                  <a:pt x="185941" y="218283"/>
                  <a:pt x="185844" y="218089"/>
                </a:cubicBezTo>
                <a:cubicBezTo>
                  <a:pt x="185747" y="218089"/>
                  <a:pt x="185747" y="217992"/>
                  <a:pt x="185650" y="217895"/>
                </a:cubicBezTo>
                <a:cubicBezTo>
                  <a:pt x="185553" y="217701"/>
                  <a:pt x="185456" y="217411"/>
                  <a:pt x="185359" y="217217"/>
                </a:cubicBezTo>
                <a:cubicBezTo>
                  <a:pt x="185262" y="217120"/>
                  <a:pt x="185262" y="217120"/>
                  <a:pt x="185262" y="217023"/>
                </a:cubicBezTo>
                <a:cubicBezTo>
                  <a:pt x="185067" y="216733"/>
                  <a:pt x="184970" y="216442"/>
                  <a:pt x="184873" y="216151"/>
                </a:cubicBezTo>
                <a:cubicBezTo>
                  <a:pt x="184776" y="215764"/>
                  <a:pt x="184679" y="215473"/>
                  <a:pt x="184679" y="215182"/>
                </a:cubicBezTo>
                <a:cubicBezTo>
                  <a:pt x="184582" y="214795"/>
                  <a:pt x="184485" y="214504"/>
                  <a:pt x="184485" y="214213"/>
                </a:cubicBezTo>
                <a:cubicBezTo>
                  <a:pt x="184485" y="213826"/>
                  <a:pt x="184388" y="213535"/>
                  <a:pt x="184388" y="213148"/>
                </a:cubicBezTo>
                <a:cubicBezTo>
                  <a:pt x="184388" y="212857"/>
                  <a:pt x="184485" y="212469"/>
                  <a:pt x="184485" y="212179"/>
                </a:cubicBezTo>
                <a:cubicBezTo>
                  <a:pt x="184485" y="211791"/>
                  <a:pt x="184582" y="211500"/>
                  <a:pt x="184679" y="211210"/>
                </a:cubicBezTo>
                <a:cubicBezTo>
                  <a:pt x="184679" y="210822"/>
                  <a:pt x="184776" y="210532"/>
                  <a:pt x="184873" y="210241"/>
                </a:cubicBezTo>
                <a:cubicBezTo>
                  <a:pt x="184873" y="210144"/>
                  <a:pt x="184873" y="210144"/>
                  <a:pt x="184873" y="210144"/>
                </a:cubicBezTo>
                <a:cubicBezTo>
                  <a:pt x="184970" y="209853"/>
                  <a:pt x="185067" y="209563"/>
                  <a:pt x="185262" y="209272"/>
                </a:cubicBezTo>
                <a:cubicBezTo>
                  <a:pt x="185262" y="209272"/>
                  <a:pt x="185262" y="209175"/>
                  <a:pt x="185359" y="209175"/>
                </a:cubicBezTo>
                <a:cubicBezTo>
                  <a:pt x="185456" y="208884"/>
                  <a:pt x="185553" y="208691"/>
                  <a:pt x="185650" y="208400"/>
                </a:cubicBezTo>
                <a:cubicBezTo>
                  <a:pt x="185747" y="208400"/>
                  <a:pt x="185747" y="208303"/>
                  <a:pt x="185844" y="208206"/>
                </a:cubicBezTo>
                <a:cubicBezTo>
                  <a:pt x="185941" y="208012"/>
                  <a:pt x="186038" y="207819"/>
                  <a:pt x="186135" y="207625"/>
                </a:cubicBezTo>
                <a:cubicBezTo>
                  <a:pt x="186232" y="207528"/>
                  <a:pt x="186329" y="207431"/>
                  <a:pt x="186426" y="207334"/>
                </a:cubicBezTo>
                <a:cubicBezTo>
                  <a:pt x="186523" y="207140"/>
                  <a:pt x="186620" y="207044"/>
                  <a:pt x="186717" y="206850"/>
                </a:cubicBezTo>
                <a:cubicBezTo>
                  <a:pt x="186814" y="206753"/>
                  <a:pt x="186911" y="206656"/>
                  <a:pt x="187008" y="206559"/>
                </a:cubicBezTo>
                <a:cubicBezTo>
                  <a:pt x="187105" y="206462"/>
                  <a:pt x="187299" y="206268"/>
                  <a:pt x="187396" y="206172"/>
                </a:cubicBezTo>
                <a:cubicBezTo>
                  <a:pt x="187493" y="206172"/>
                  <a:pt x="187493" y="206075"/>
                  <a:pt x="187590" y="206075"/>
                </a:cubicBezTo>
                <a:lnTo>
                  <a:pt x="253185" y="145519"/>
                </a:lnTo>
                <a:lnTo>
                  <a:pt x="215051" y="12393"/>
                </a:lnTo>
                <a:cubicBezTo>
                  <a:pt x="213983" y="8614"/>
                  <a:pt x="215245" y="4545"/>
                  <a:pt x="218350" y="2123"/>
                </a:cubicBezTo>
                <a:cubicBezTo>
                  <a:pt x="221358" y="-299"/>
                  <a:pt x="225627" y="-687"/>
                  <a:pt x="229024" y="1154"/>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sp>
        <p:nvSpPr>
          <p:cNvPr id="34" name="KSO_Shape">
            <a:extLst>
              <a:ext uri="{FF2B5EF4-FFF2-40B4-BE49-F238E27FC236}">
                <a16:creationId xmlns="" xmlns:a16="http://schemas.microsoft.com/office/drawing/2014/main" id="{C14B1314-5302-4702-A037-0DBFBA80A0D7}"/>
              </a:ext>
            </a:extLst>
          </p:cNvPr>
          <p:cNvSpPr/>
          <p:nvPr/>
        </p:nvSpPr>
        <p:spPr>
          <a:xfrm>
            <a:off x="246522" y="256771"/>
            <a:ext cx="693617" cy="693617"/>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35" name="KSO_Shape">
            <a:extLst>
              <a:ext uri="{FF2B5EF4-FFF2-40B4-BE49-F238E27FC236}">
                <a16:creationId xmlns="" xmlns:a16="http://schemas.microsoft.com/office/drawing/2014/main" id="{544A09C7-B4C6-41EE-97E4-B2E67C4938DD}"/>
              </a:ext>
            </a:extLst>
          </p:cNvPr>
          <p:cNvSpPr/>
          <p:nvPr/>
        </p:nvSpPr>
        <p:spPr>
          <a:xfrm flipH="1" flipV="1">
            <a:off x="11139567" y="5866857"/>
            <a:ext cx="680786" cy="680786"/>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cxnSp>
        <p:nvCxnSpPr>
          <p:cNvPr id="37" name="直接连接符 36">
            <a:extLst>
              <a:ext uri="{FF2B5EF4-FFF2-40B4-BE49-F238E27FC236}">
                <a16:creationId xmlns="" xmlns:a16="http://schemas.microsoft.com/office/drawing/2014/main" id="{52CA5D73-6C92-482A-AE7B-78804858CD0D}"/>
              </a:ext>
            </a:extLst>
          </p:cNvPr>
          <p:cNvCxnSpPr>
            <a:cxnSpLocks/>
          </p:cNvCxnSpPr>
          <p:nvPr/>
        </p:nvCxnSpPr>
        <p:spPr>
          <a:xfrm>
            <a:off x="8188444" y="-614860"/>
            <a:ext cx="432629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矩形 38">
            <a:extLst>
              <a:ext uri="{FF2B5EF4-FFF2-40B4-BE49-F238E27FC236}">
                <a16:creationId xmlns="" xmlns:a16="http://schemas.microsoft.com/office/drawing/2014/main" id="{A8B57B5B-FAA8-4AC8-8A82-E592EAF6FFE3}"/>
              </a:ext>
            </a:extLst>
          </p:cNvPr>
          <p:cNvSpPr/>
          <p:nvPr/>
        </p:nvSpPr>
        <p:spPr>
          <a:xfrm>
            <a:off x="9742938" y="-637719"/>
            <a:ext cx="1095375"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KSO_Shape">
            <a:extLst>
              <a:ext uri="{FF2B5EF4-FFF2-40B4-BE49-F238E27FC236}">
                <a16:creationId xmlns="" xmlns:a16="http://schemas.microsoft.com/office/drawing/2014/main" id="{C424308F-856E-4D53-9092-DF5E6A9827D0}"/>
              </a:ext>
            </a:extLst>
          </p:cNvPr>
          <p:cNvSpPr/>
          <p:nvPr/>
        </p:nvSpPr>
        <p:spPr>
          <a:xfrm flipH="1">
            <a:off x="11126736" y="256770"/>
            <a:ext cx="693617" cy="693617"/>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48" name="KSO_Shape">
            <a:extLst>
              <a:ext uri="{FF2B5EF4-FFF2-40B4-BE49-F238E27FC236}">
                <a16:creationId xmlns="" xmlns:a16="http://schemas.microsoft.com/office/drawing/2014/main" id="{1F97E7C2-902C-44E2-AAB6-A23BCD8CB59F}"/>
              </a:ext>
            </a:extLst>
          </p:cNvPr>
          <p:cNvSpPr/>
          <p:nvPr/>
        </p:nvSpPr>
        <p:spPr>
          <a:xfrm flipV="1">
            <a:off x="246522" y="5866857"/>
            <a:ext cx="680785" cy="680786"/>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6" name="矩形 5">
            <a:extLst>
              <a:ext uri="{FF2B5EF4-FFF2-40B4-BE49-F238E27FC236}">
                <a16:creationId xmlns="" xmlns:a16="http://schemas.microsoft.com/office/drawing/2014/main" id="{A7C70C6D-5DD3-4DAB-8336-F25899510E78}"/>
              </a:ext>
            </a:extLst>
          </p:cNvPr>
          <p:cNvSpPr/>
          <p:nvPr/>
        </p:nvSpPr>
        <p:spPr>
          <a:xfrm>
            <a:off x="2162710" y="2064105"/>
            <a:ext cx="7866577" cy="923330"/>
          </a:xfrm>
          <a:prstGeom prst="rect">
            <a:avLst/>
          </a:prstGeom>
          <a:noFill/>
        </p:spPr>
        <p:txBody>
          <a:bodyPr wrap="none" lIns="91440" tIns="45720" rIns="91440" bIns="45720">
            <a:spAutoFit/>
          </a:bodyPr>
          <a:lstStyle/>
          <a:p>
            <a:pPr algn="ctr"/>
            <a:r>
              <a:rPr lang="en-US" altLang="zh-CN"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THANKS FOR 4 YEARS</a:t>
            </a:r>
            <a:endParaRPr lang="zh-CN" alt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24" name="矩形 23">
            <a:extLst>
              <a:ext uri="{FF2B5EF4-FFF2-40B4-BE49-F238E27FC236}">
                <a16:creationId xmlns="" xmlns:a16="http://schemas.microsoft.com/office/drawing/2014/main" id="{B3EE8CA0-7938-4038-8098-72B44560FA0B}"/>
              </a:ext>
            </a:extLst>
          </p:cNvPr>
          <p:cNvSpPr/>
          <p:nvPr/>
        </p:nvSpPr>
        <p:spPr>
          <a:xfrm>
            <a:off x="0" y="3248843"/>
            <a:ext cx="12191999" cy="461665"/>
          </a:xfrm>
          <a:prstGeom prst="rect">
            <a:avLst/>
          </a:prstGeom>
        </p:spPr>
        <p:txBody>
          <a:bodyPr wrap="square">
            <a:spAutoFit/>
          </a:bodyPr>
          <a:lstStyle/>
          <a:p>
            <a:pPr algn="ctr"/>
            <a:r>
              <a:rPr lang="en-US" altLang="zh-CN" sz="2400" b="1" dirty="0">
                <a:solidFill>
                  <a:schemeClr val="bg1"/>
                </a:solidFill>
                <a:effectLst>
                  <a:outerShdw blurRad="38100" dist="38100" dir="2700000" algn="tl">
                    <a:srgbClr val="000000">
                      <a:alpha val="43137"/>
                    </a:srgbClr>
                  </a:outerShdw>
                </a:effectLst>
                <a:latin typeface="幼圆" panose="02010509060101010101" pitchFamily="49" charset="-122"/>
                <a:ea typeface="幼圆" panose="02010509060101010101" pitchFamily="49" charset="-122"/>
              </a:rPr>
              <a:t>3GPP RAN3</a:t>
            </a:r>
            <a:endParaRPr lang="zh-CN" altLang="en-US" sz="2400" b="1" dirty="0">
              <a:solidFill>
                <a:schemeClr val="bg1"/>
              </a:solidFill>
              <a:effectLst>
                <a:outerShdw blurRad="38100" dist="38100" dir="2700000" algn="tl">
                  <a:srgbClr val="000000">
                    <a:alpha val="43137"/>
                  </a:srgbClr>
                </a:outerShdw>
              </a:effectLst>
              <a:latin typeface="幼圆" panose="02010509060101010101" pitchFamily="49" charset="-122"/>
              <a:ea typeface="幼圆" panose="02010509060101010101" pitchFamily="49" charset="-122"/>
            </a:endParaRPr>
          </a:p>
        </p:txBody>
      </p:sp>
      <p:pic>
        <p:nvPicPr>
          <p:cNvPr id="5" name="One Two - Me and You">
            <a:hlinkClick r:id="" action="ppaction://media"/>
            <a:extLst>
              <a:ext uri="{FF2B5EF4-FFF2-40B4-BE49-F238E27FC236}">
                <a16:creationId xmlns="" xmlns:a16="http://schemas.microsoft.com/office/drawing/2014/main" id="{19290BB7-22FB-4517-BB2A-F1CF86E2FD2D}"/>
              </a:ext>
            </a:extLst>
          </p:cNvPr>
          <p:cNvPicPr>
            <a:picLocks noChangeAspect="1"/>
          </p:cNvPicPr>
          <p:nvPr>
            <a:audioFile r:link="rId1"/>
            <p:extLst>
              <p:ext uri="{DAA4B4D4-6D71-4841-9C94-3DE7FCFB9230}">
                <p14:media xmlns:p14="http://schemas.microsoft.com/office/powerpoint/2010/main" r:embed="rId2">
                  <p14:trim end="0.875"/>
                  <p14:fade out="10000"/>
                </p14:media>
              </p:ext>
            </p:extLst>
          </p:nvPr>
        </p:nvPicPr>
        <p:blipFill>
          <a:blip r:embed="rId6"/>
          <a:stretch>
            <a:fillRect/>
          </a:stretch>
        </p:blipFill>
        <p:spPr>
          <a:xfrm>
            <a:off x="0" y="-740304"/>
            <a:ext cx="609600" cy="609600"/>
          </a:xfrm>
          <a:prstGeom prst="rect">
            <a:avLst/>
          </a:prstGeom>
        </p:spPr>
      </p:pic>
    </p:spTree>
    <p:extLst>
      <p:ext uri="{BB962C8B-B14F-4D97-AF65-F5344CB8AC3E}">
        <p14:creationId xmlns:p14="http://schemas.microsoft.com/office/powerpoint/2010/main" val="2280916695"/>
      </p:ext>
    </p:extLst>
  </p:cSld>
  <p:clrMapOvr>
    <a:masterClrMapping/>
  </p:clrMapOvr>
  <p:transition spd="slow" advClick="0" advTm="10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 xmlns:a16="http://schemas.microsoft.com/office/drawing/2014/main" id="{BBCE9C1D-1BD5-4835-B8FE-41E33F50BE4F}"/>
              </a:ext>
            </a:extLst>
          </p:cNvPr>
          <p:cNvSpPr/>
          <p:nvPr/>
        </p:nvSpPr>
        <p:spPr>
          <a:xfrm>
            <a:off x="-1"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j-lt"/>
            </a:endParaRPr>
          </a:p>
        </p:txBody>
      </p:sp>
      <p:sp>
        <p:nvSpPr>
          <p:cNvPr id="6" name="矩形 5">
            <a:extLst>
              <a:ext uri="{FF2B5EF4-FFF2-40B4-BE49-F238E27FC236}">
                <a16:creationId xmlns="" xmlns:a16="http://schemas.microsoft.com/office/drawing/2014/main" id="{A382F433-CDFE-49B5-A091-994B05440255}"/>
              </a:ext>
            </a:extLst>
          </p:cNvPr>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a:extLst>
              <a:ext uri="{FF2B5EF4-FFF2-40B4-BE49-F238E27FC236}">
                <a16:creationId xmlns="" xmlns:a16="http://schemas.microsoft.com/office/drawing/2014/main" id="{23CDE7D4-D6B0-4335-B8DB-DB4A8F727B3D}"/>
              </a:ext>
            </a:extLst>
          </p:cNvPr>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Sasha</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7" name="文本框 6">
            <a:extLst>
              <a:ext uri="{FF2B5EF4-FFF2-40B4-BE49-F238E27FC236}">
                <a16:creationId xmlns="" xmlns:a16="http://schemas.microsoft.com/office/drawing/2014/main" id="{D1D912DF-2CAA-426A-A0ED-017AFF730ADE}"/>
              </a:ext>
            </a:extLst>
          </p:cNvPr>
          <p:cNvSpPr txBox="1"/>
          <p:nvPr/>
        </p:nvSpPr>
        <p:spPr>
          <a:xfrm>
            <a:off x="570451" y="1799438"/>
            <a:ext cx="4714613" cy="2554545"/>
          </a:xfrm>
          <a:prstGeom prst="rect">
            <a:avLst/>
          </a:prstGeom>
          <a:noFill/>
        </p:spPr>
        <p:txBody>
          <a:bodyPr wrap="square" rtlCol="0">
            <a:spAutoFit/>
          </a:bodyPr>
          <a:lstStyle/>
          <a:p>
            <a:r>
              <a:rPr lang="en-US" altLang="zh-CN" sz="1600" dirty="0"/>
              <a:t>Sasha, </a:t>
            </a:r>
            <a:r>
              <a:rPr lang="en-US" altLang="zh-CN" sz="1600" dirty="0" smtClean="0"/>
              <a:t>thank you </a:t>
            </a:r>
            <a:r>
              <a:rPr lang="en-US" altLang="zh-CN" sz="1600" dirty="0"/>
              <a:t>for efficient chairing SON/MDT sessions, which make things on a sensible level within TU </a:t>
            </a:r>
            <a:r>
              <a:rPr lang="en-US" altLang="zh-CN" sz="1600" dirty="0" smtClean="0"/>
              <a:t>budget, </a:t>
            </a:r>
            <a:r>
              <a:rPr lang="en-US" altLang="zh-CN" sz="1600" dirty="0"/>
              <a:t>and thanks for </a:t>
            </a:r>
            <a:r>
              <a:rPr lang="en-US" altLang="zh-CN" sz="1600" dirty="0" smtClean="0"/>
              <a:t>organizing regular </a:t>
            </a:r>
            <a:r>
              <a:rPr lang="en-US" altLang="zh-CN" sz="1600" dirty="0"/>
              <a:t>interesting RAN3 social </a:t>
            </a:r>
            <a:r>
              <a:rPr lang="en-US" altLang="zh-CN" sz="1600" dirty="0" smtClean="0"/>
              <a:t>events. </a:t>
            </a:r>
          </a:p>
          <a:p>
            <a:endParaRPr lang="en-US" altLang="zh-CN" sz="1600" dirty="0"/>
          </a:p>
          <a:p>
            <a:r>
              <a:rPr lang="en-US" altLang="zh-CN" sz="1600" dirty="0" smtClean="0"/>
              <a:t>All </a:t>
            </a:r>
            <a:r>
              <a:rPr lang="en-US" altLang="zh-CN" sz="1600" dirty="0"/>
              <a:t>the best </a:t>
            </a:r>
            <a:r>
              <a:rPr lang="en-US" altLang="zh-CN" sz="1600" dirty="0" smtClean="0"/>
              <a:t>wishes to you and your family!</a:t>
            </a:r>
            <a:r>
              <a:rPr lang="en-US" altLang="zh-CN" sz="1600" dirty="0"/>
              <a:t/>
            </a:r>
            <a:br>
              <a:rPr lang="en-US" altLang="zh-CN" sz="1600" dirty="0"/>
            </a:br>
            <a:r>
              <a:rPr lang="en-US" altLang="zh-CN" sz="1600" dirty="0"/>
              <a:t/>
            </a:r>
            <a:br>
              <a:rPr lang="en-US" altLang="zh-CN" sz="1600" dirty="0"/>
            </a:br>
            <a:r>
              <a:rPr lang="en-US" altLang="zh-CN" sz="1600" dirty="0" smtClean="0"/>
              <a:t>                                                 Samsung </a:t>
            </a:r>
            <a:r>
              <a:rPr lang="en-US" altLang="zh-CN" sz="1600" dirty="0"/>
              <a:t>- Lixiang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en-US"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62012345"/>
      </p:ext>
    </p:extLst>
  </p:cSld>
  <p:clrMapOvr>
    <a:masterClrMapping/>
  </p:clrMapOvr>
  <p:transition spd="slow" advClick="0" advTm="12000">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_裁图1">
            <a:extLst>
              <a:ext uri="{FF2B5EF4-FFF2-40B4-BE49-F238E27FC236}">
                <a16:creationId xmlns="" xmlns:a16="http://schemas.microsoft.com/office/drawing/2014/main" id="{4D6716A5-50CA-430F-A80E-9340599403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0" y="1"/>
            <a:ext cx="12201720" cy="6858000"/>
          </a:xfrm>
          <a:prstGeom prst="rect">
            <a:avLst/>
          </a:prstGeom>
        </p:spPr>
      </p:pic>
      <p:sp>
        <p:nvSpPr>
          <p:cNvPr id="34" name="KSO_Shape">
            <a:extLst>
              <a:ext uri="{FF2B5EF4-FFF2-40B4-BE49-F238E27FC236}">
                <a16:creationId xmlns="" xmlns:a16="http://schemas.microsoft.com/office/drawing/2014/main" id="{C14B1314-5302-4702-A037-0DBFBA80A0D7}"/>
              </a:ext>
            </a:extLst>
          </p:cNvPr>
          <p:cNvSpPr/>
          <p:nvPr/>
        </p:nvSpPr>
        <p:spPr>
          <a:xfrm>
            <a:off x="246522" y="256771"/>
            <a:ext cx="693617" cy="693617"/>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35" name="KSO_Shape">
            <a:extLst>
              <a:ext uri="{FF2B5EF4-FFF2-40B4-BE49-F238E27FC236}">
                <a16:creationId xmlns="" xmlns:a16="http://schemas.microsoft.com/office/drawing/2014/main" id="{544A09C7-B4C6-41EE-97E4-B2E67C4938DD}"/>
              </a:ext>
            </a:extLst>
          </p:cNvPr>
          <p:cNvSpPr/>
          <p:nvPr/>
        </p:nvSpPr>
        <p:spPr>
          <a:xfrm flipH="1" flipV="1">
            <a:off x="11139567" y="5866857"/>
            <a:ext cx="680786" cy="680786"/>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47" name="KSO_Shape">
            <a:extLst>
              <a:ext uri="{FF2B5EF4-FFF2-40B4-BE49-F238E27FC236}">
                <a16:creationId xmlns="" xmlns:a16="http://schemas.microsoft.com/office/drawing/2014/main" id="{C424308F-856E-4D53-9092-DF5E6A9827D0}"/>
              </a:ext>
            </a:extLst>
          </p:cNvPr>
          <p:cNvSpPr/>
          <p:nvPr/>
        </p:nvSpPr>
        <p:spPr>
          <a:xfrm flipH="1">
            <a:off x="11126736" y="256770"/>
            <a:ext cx="693617" cy="693617"/>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48" name="KSO_Shape">
            <a:extLst>
              <a:ext uri="{FF2B5EF4-FFF2-40B4-BE49-F238E27FC236}">
                <a16:creationId xmlns="" xmlns:a16="http://schemas.microsoft.com/office/drawing/2014/main" id="{1F97E7C2-902C-44E2-AAB6-A23BCD8CB59F}"/>
              </a:ext>
            </a:extLst>
          </p:cNvPr>
          <p:cNvSpPr/>
          <p:nvPr/>
        </p:nvSpPr>
        <p:spPr>
          <a:xfrm flipV="1">
            <a:off x="246522" y="5866857"/>
            <a:ext cx="680785" cy="680786"/>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5" name="矩形 4">
            <a:extLst>
              <a:ext uri="{FF2B5EF4-FFF2-40B4-BE49-F238E27FC236}">
                <a16:creationId xmlns="" xmlns:a16="http://schemas.microsoft.com/office/drawing/2014/main" id="{1C3F2655-C959-4DEC-B5E2-1CD056095213}"/>
              </a:ext>
            </a:extLst>
          </p:cNvPr>
          <p:cNvSpPr/>
          <p:nvPr/>
        </p:nvSpPr>
        <p:spPr>
          <a:xfrm>
            <a:off x="683897" y="872590"/>
            <a:ext cx="10455670" cy="923330"/>
          </a:xfrm>
          <a:prstGeom prst="rect">
            <a:avLst/>
          </a:prstGeom>
          <a:noFill/>
        </p:spPr>
        <p:txBody>
          <a:bodyPr wrap="square" lIns="91440" tIns="45720" rIns="91440" bIns="45720">
            <a:spAutoFit/>
          </a:bodyPr>
          <a:lstStyle/>
          <a:p>
            <a:r>
              <a:rPr lang="en-US" altLang="zh-CN" b="1" i="0" dirty="0">
                <a:ln w="6600">
                  <a:solidFill>
                    <a:schemeClr val="tx1"/>
                  </a:solidFill>
                  <a:prstDash val="solid"/>
                </a:ln>
                <a:solidFill>
                  <a:srgbClr val="FFFFFF"/>
                </a:solidFill>
                <a:effectLst>
                  <a:glow rad="228600">
                    <a:schemeClr val="accent5">
                      <a:satMod val="175000"/>
                      <a:alpha val="40000"/>
                    </a:schemeClr>
                  </a:glow>
                  <a:outerShdw dist="38100" dir="2700000" algn="tl" rotWithShape="0">
                    <a:schemeClr val="accent2"/>
                  </a:outerShdw>
                </a:effectLst>
                <a:latin typeface="+mj-lt"/>
                <a:ea typeface="Microsoft YaHei" panose="020B0503020204020204" pitchFamily="34" charset="-122"/>
              </a:rPr>
              <a:t>In your day, we will work together, so the OARS will paddle fast and the shore will be clear.</a:t>
            </a:r>
          </a:p>
          <a:p>
            <a:endParaRPr lang="en-US" altLang="zh-CN" b="1" dirty="0">
              <a:ln w="6600">
                <a:solidFill>
                  <a:schemeClr val="tx1"/>
                </a:solidFill>
                <a:prstDash val="solid"/>
              </a:ln>
              <a:solidFill>
                <a:srgbClr val="FFFFFF"/>
              </a:solidFill>
              <a:effectLst>
                <a:glow rad="228600">
                  <a:schemeClr val="accent5">
                    <a:satMod val="175000"/>
                    <a:alpha val="40000"/>
                  </a:schemeClr>
                </a:glow>
                <a:outerShdw dist="38100" dir="2700000" algn="tl" rotWithShape="0">
                  <a:schemeClr val="accent2"/>
                </a:outerShdw>
              </a:effectLst>
              <a:latin typeface="+mj-lt"/>
              <a:ea typeface="Microsoft YaHei" panose="020B0503020204020204" pitchFamily="34" charset="-122"/>
            </a:endParaRPr>
          </a:p>
          <a:p>
            <a:r>
              <a:rPr lang="en-US" altLang="zh-CN" b="1" i="0" dirty="0">
                <a:ln w="6600">
                  <a:solidFill>
                    <a:schemeClr val="tx1"/>
                  </a:solidFill>
                  <a:prstDash val="solid"/>
                </a:ln>
                <a:solidFill>
                  <a:srgbClr val="FFFFFF"/>
                </a:solidFill>
                <a:effectLst>
                  <a:glow rad="228600">
                    <a:schemeClr val="accent5">
                      <a:satMod val="175000"/>
                      <a:alpha val="40000"/>
                    </a:schemeClr>
                  </a:glow>
                  <a:outerShdw dist="38100" dir="2700000" algn="tl" rotWithShape="0">
                    <a:schemeClr val="accent2"/>
                  </a:outerShdw>
                </a:effectLst>
                <a:latin typeface="+mj-lt"/>
                <a:ea typeface="Microsoft YaHei" panose="020B0503020204020204" pitchFamily="34" charset="-122"/>
              </a:rPr>
              <a:t>May you have a smooth sailing and successful career in your future life.</a:t>
            </a:r>
            <a:endParaRPr lang="zh-CN" altLang="en-US" b="1" dirty="0">
              <a:ln w="6600">
                <a:solidFill>
                  <a:schemeClr val="tx1"/>
                </a:solidFill>
                <a:prstDash val="solid"/>
              </a:ln>
              <a:solidFill>
                <a:srgbClr val="FFFFFF"/>
              </a:solidFill>
              <a:effectLst>
                <a:glow rad="228600">
                  <a:schemeClr val="accent5">
                    <a:satMod val="175000"/>
                    <a:alpha val="40000"/>
                  </a:schemeClr>
                </a:glow>
                <a:outerShdw dist="38100" dir="2700000" algn="tl" rotWithShape="0">
                  <a:schemeClr val="accent2"/>
                </a:outerShdw>
              </a:effectLst>
            </a:endParaRPr>
          </a:p>
        </p:txBody>
      </p:sp>
      <p:sp>
        <p:nvSpPr>
          <p:cNvPr id="14" name="文本框 13">
            <a:extLst>
              <a:ext uri="{FF2B5EF4-FFF2-40B4-BE49-F238E27FC236}">
                <a16:creationId xmlns="" xmlns:a16="http://schemas.microsoft.com/office/drawing/2014/main" id="{F1F9E566-F338-4608-AA63-34A618C9A97B}"/>
              </a:ext>
            </a:extLst>
          </p:cNvPr>
          <p:cNvSpPr txBox="1"/>
          <p:nvPr/>
        </p:nvSpPr>
        <p:spPr>
          <a:xfrm>
            <a:off x="8957310" y="2042407"/>
            <a:ext cx="2777490" cy="369332"/>
          </a:xfrm>
          <a:prstGeom prst="rect">
            <a:avLst/>
          </a:prstGeom>
          <a:noFill/>
        </p:spPr>
        <p:txBody>
          <a:bodyPr wrap="square" lIns="91440" tIns="45720" rIns="91440" bIns="45720">
            <a:spAutoFit/>
          </a:bodyPr>
          <a:lstStyle>
            <a:defPPr>
              <a:defRPr lang="zh-CN"/>
            </a:defPPr>
            <a:lvl1pPr>
              <a:defRPr b="1" i="0">
                <a:ln w="6600">
                  <a:solidFill>
                    <a:schemeClr val="tx1"/>
                  </a:solidFill>
                  <a:prstDash val="solid"/>
                </a:ln>
                <a:solidFill>
                  <a:srgbClr val="FFFFFF"/>
                </a:solidFill>
                <a:effectLst>
                  <a:glow rad="228600">
                    <a:schemeClr val="accent5">
                      <a:satMod val="175000"/>
                      <a:alpha val="40000"/>
                    </a:schemeClr>
                  </a:glow>
                  <a:outerShdw dist="38100" dir="2700000" algn="tl" rotWithShape="0">
                    <a:schemeClr val="accent2"/>
                  </a:outerShdw>
                </a:effectLst>
                <a:latin typeface="+mj-lt"/>
                <a:ea typeface="Microsoft YaHei" panose="020B0503020204020204" pitchFamily="34" charset="-122"/>
              </a:defRPr>
            </a:lvl1pPr>
          </a:lstStyle>
          <a:p>
            <a:r>
              <a:rPr lang="en-US" altLang="zh-CN" dirty="0"/>
              <a:t>- All RAN3 Delegates</a:t>
            </a:r>
            <a:endParaRPr lang="zh-CN" altLang="en-US" dirty="0"/>
          </a:p>
        </p:txBody>
      </p:sp>
    </p:spTree>
    <p:extLst>
      <p:ext uri="{BB962C8B-B14F-4D97-AF65-F5344CB8AC3E}">
        <p14:creationId xmlns:p14="http://schemas.microsoft.com/office/powerpoint/2010/main" val="899634408"/>
      </p:ext>
    </p:extLst>
  </p:cSld>
  <p:clrMapOvr>
    <a:masterClrMapping/>
  </p:clrMapOvr>
  <p:transition spd="slow" advClick="0" advTm="10000">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 xmlns:a16="http://schemas.microsoft.com/office/drawing/2014/main" id="{2E8556F4-BF45-4F51-9119-6384F373C5CA}"/>
              </a:ext>
            </a:extLst>
          </p:cNvPr>
          <p:cNvSpPr/>
          <p:nvPr/>
        </p:nvSpPr>
        <p:spPr>
          <a:xfrm>
            <a:off x="0"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 xmlns:a16="http://schemas.microsoft.com/office/drawing/2014/main" id="{B2A62BD5-F9E7-4F8B-AB08-027248FF504C}"/>
              </a:ext>
            </a:extLst>
          </p:cNvPr>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a:extLst>
              <a:ext uri="{FF2B5EF4-FFF2-40B4-BE49-F238E27FC236}">
                <a16:creationId xmlns="" xmlns:a16="http://schemas.microsoft.com/office/drawing/2014/main" id="{23CDE7D4-D6B0-4335-B8DB-DB4A8F727B3D}"/>
              </a:ext>
            </a:extLst>
          </p:cNvPr>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Sasha</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2" name="文本框 1">
            <a:extLst>
              <a:ext uri="{FF2B5EF4-FFF2-40B4-BE49-F238E27FC236}">
                <a16:creationId xmlns="" xmlns:a16="http://schemas.microsoft.com/office/drawing/2014/main" id="{59D67C61-FF0E-495A-A215-6CDD6F987DE6}"/>
              </a:ext>
            </a:extLst>
          </p:cNvPr>
          <p:cNvSpPr txBox="1"/>
          <p:nvPr/>
        </p:nvSpPr>
        <p:spPr>
          <a:xfrm>
            <a:off x="615432" y="1105822"/>
            <a:ext cx="5055526" cy="5262979"/>
          </a:xfrm>
          <a:prstGeom prst="rect">
            <a:avLst/>
          </a:prstGeom>
          <a:noFill/>
        </p:spPr>
        <p:txBody>
          <a:bodyPr wrap="square" rtlCol="0">
            <a:spAutoFit/>
          </a:bodyPr>
          <a:lstStyle/>
          <a:p>
            <a:r>
              <a:rPr lang="en-US" altLang="zh-CN" sz="1600" dirty="0">
                <a:latin typeface="Calibri" panose="020F0502020204030204" pitchFamily="34" charset="0"/>
                <a:cs typeface="Calibri" panose="020F0502020204030204" pitchFamily="34" charset="0"/>
              </a:rPr>
              <a:t>Dear Sasha,</a:t>
            </a:r>
          </a:p>
          <a:p>
            <a:endParaRPr lang="en-US" altLang="zh-CN" sz="1600" dirty="0">
              <a:latin typeface="Calibri" panose="020F0502020204030204" pitchFamily="34" charset="0"/>
              <a:cs typeface="Calibri" panose="020F0502020204030204" pitchFamily="34" charset="0"/>
            </a:endParaRPr>
          </a:p>
          <a:p>
            <a:r>
              <a:rPr lang="en-US" altLang="zh-CN" sz="1600" dirty="0">
                <a:latin typeface="Calibri" panose="020F0502020204030204" pitchFamily="34" charset="0"/>
                <a:cs typeface="Calibri" panose="020F0502020204030204" pitchFamily="34" charset="0"/>
              </a:rPr>
              <a:t>I am grateful for having had you on board in the RAN3 officers team. These past 4 years have been a success for RAN3 also thanks to your invaluable cooperation: we wouldn’t have been able to make it without you! As Vice-Chairman you took care of some complex topics, which you successfully guided thanks to your competence and common sense. I was confident that I didn’t have to worry about anything about those topics, because it was all taken care of by you.</a:t>
            </a:r>
          </a:p>
          <a:p>
            <a:endParaRPr lang="en-US" altLang="zh-CN" sz="1600" dirty="0">
              <a:latin typeface="Calibri" panose="020F0502020204030204" pitchFamily="34" charset="0"/>
              <a:cs typeface="Calibri" panose="020F0502020204030204" pitchFamily="34" charset="0"/>
            </a:endParaRPr>
          </a:p>
          <a:p>
            <a:r>
              <a:rPr lang="en-US" altLang="zh-CN" sz="1600" dirty="0">
                <a:latin typeface="Calibri" panose="020F0502020204030204" pitchFamily="34" charset="0"/>
                <a:cs typeface="Calibri" panose="020F0502020204030204" pitchFamily="34" charset="0"/>
              </a:rPr>
              <a:t>It amazes me that, in parallel to such a demanding role, you also found the time to edit such a well-organized book on RAN architecture (I guess I didn’t stress you too much… ;) ). I was happy to buy it and I consult it regularly; the book is an additional sign of your role and contribution to RAN3.</a:t>
            </a:r>
          </a:p>
          <a:p>
            <a:endParaRPr lang="en-US" altLang="zh-CN" sz="1600" dirty="0">
              <a:latin typeface="Calibri" panose="020F0502020204030204" pitchFamily="34" charset="0"/>
              <a:cs typeface="Calibri" panose="020F0502020204030204" pitchFamily="34" charset="0"/>
            </a:endParaRPr>
          </a:p>
          <a:p>
            <a:r>
              <a:rPr lang="en-US" altLang="zh-CN" sz="1600" dirty="0">
                <a:latin typeface="Calibri" panose="020F0502020204030204" pitchFamily="34" charset="0"/>
                <a:cs typeface="Calibri" panose="020F0502020204030204" pitchFamily="34" charset="0"/>
              </a:rPr>
              <a:t> </a:t>
            </a:r>
          </a:p>
          <a:p>
            <a:endParaRPr lang="en-US" altLang="zh-CN" sz="1600" dirty="0">
              <a:latin typeface="Calibri" panose="020F0502020204030204" pitchFamily="34" charset="0"/>
              <a:cs typeface="Calibri" panose="020F0502020204030204" pitchFamily="34" charset="0"/>
            </a:endParaRPr>
          </a:p>
        </p:txBody>
      </p:sp>
      <p:sp>
        <p:nvSpPr>
          <p:cNvPr id="3" name="文本框 2">
            <a:extLst>
              <a:ext uri="{FF2B5EF4-FFF2-40B4-BE49-F238E27FC236}">
                <a16:creationId xmlns="" xmlns:a16="http://schemas.microsoft.com/office/drawing/2014/main" id="{CE2AF6A6-8067-4E71-8F3A-9CC6ECC544F4}"/>
              </a:ext>
            </a:extLst>
          </p:cNvPr>
          <p:cNvSpPr txBox="1"/>
          <p:nvPr/>
        </p:nvSpPr>
        <p:spPr>
          <a:xfrm>
            <a:off x="6604013" y="1305341"/>
            <a:ext cx="5174130" cy="1815882"/>
          </a:xfrm>
          <a:prstGeom prst="rect">
            <a:avLst/>
          </a:prstGeom>
          <a:noFill/>
        </p:spPr>
        <p:txBody>
          <a:bodyPr wrap="square" rtlCol="0">
            <a:spAutoFit/>
          </a:bodyPr>
          <a:lstStyle/>
          <a:p>
            <a:r>
              <a:rPr lang="en-US" altLang="zh-CN" sz="1600" dirty="0">
                <a:latin typeface="Calibri" panose="020F0502020204030204" pitchFamily="34" charset="0"/>
                <a:cs typeface="Calibri" panose="020F0502020204030204" pitchFamily="34" charset="0"/>
              </a:rPr>
              <a:t>I wish you all the best, and I’m looking forward to continuing to work with you in RAN3.</a:t>
            </a:r>
          </a:p>
          <a:p>
            <a:endParaRPr lang="en-US" altLang="zh-CN" sz="1600" dirty="0">
              <a:latin typeface="Calibri" panose="020F0502020204030204" pitchFamily="34" charset="0"/>
              <a:cs typeface="Calibri" panose="020F0502020204030204" pitchFamily="34" charset="0"/>
            </a:endParaRPr>
          </a:p>
          <a:p>
            <a:r>
              <a:rPr lang="en-US" altLang="zh-CN" sz="1600" dirty="0">
                <a:latin typeface="Calibri" panose="020F0502020204030204" pitchFamily="34" charset="0"/>
                <a:cs typeface="Calibri" panose="020F0502020204030204" pitchFamily="34" charset="0"/>
              </a:rPr>
              <a:t>				     - Gino</a:t>
            </a:r>
          </a:p>
          <a:p>
            <a:endParaRPr lang="en-US" altLang="zh-CN" sz="1600" dirty="0">
              <a:latin typeface="Calibri" panose="020F0502020204030204" pitchFamily="34" charset="0"/>
              <a:cs typeface="Calibri" panose="020F0502020204030204" pitchFamily="34" charset="0"/>
            </a:endParaRPr>
          </a:p>
          <a:p>
            <a:pPr algn="r"/>
            <a:r>
              <a:rPr lang="en-US" altLang="zh-CN" sz="1600" dirty="0">
                <a:latin typeface="Calibri" panose="020F0502020204030204" pitchFamily="34" charset="0"/>
                <a:cs typeface="Calibri" panose="020F0502020204030204" pitchFamily="34" charset="0"/>
              </a:rPr>
              <a:t>						</a:t>
            </a:r>
            <a:endParaRPr lang="zh-CN" alt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34041713"/>
      </p:ext>
    </p:extLst>
  </p:cSld>
  <p:clrMapOvr>
    <a:masterClrMapping/>
  </p:clrMapOvr>
  <p:transition spd="slow" advClick="0" advTm="20000">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82032961-8F96-4BFE-B70F-1310D96B2A7D}"/>
              </a:ext>
            </a:extLst>
          </p:cNvPr>
          <p:cNvSpPr/>
          <p:nvPr/>
        </p:nvSpPr>
        <p:spPr>
          <a:xfrm>
            <a:off x="-1"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 xmlns:a16="http://schemas.microsoft.com/office/drawing/2014/main" id="{3F27C5F1-8111-4692-BA95-DED85B08D4DC}"/>
              </a:ext>
            </a:extLst>
          </p:cNvPr>
          <p:cNvSpPr/>
          <p:nvPr/>
        </p:nvSpPr>
        <p:spPr>
          <a:xfrm flipV="1">
            <a:off x="1" y="-14514"/>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 xmlns:a16="http://schemas.microsoft.com/office/drawing/2014/main" id="{B6860E5F-7281-46C2-B8D6-8B0D479E87F1}"/>
              </a:ext>
            </a:extLst>
          </p:cNvPr>
          <p:cNvSpPr/>
          <p:nvPr/>
        </p:nvSpPr>
        <p:spPr>
          <a:xfrm>
            <a:off x="46633" y="207357"/>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Sasha</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文本框 3">
            <a:extLst>
              <a:ext uri="{FF2B5EF4-FFF2-40B4-BE49-F238E27FC236}">
                <a16:creationId xmlns="" xmlns:a16="http://schemas.microsoft.com/office/drawing/2014/main" id="{28EA612B-8FC6-44EF-8233-942CB4B0139A}"/>
              </a:ext>
            </a:extLst>
          </p:cNvPr>
          <p:cNvSpPr txBox="1"/>
          <p:nvPr/>
        </p:nvSpPr>
        <p:spPr>
          <a:xfrm>
            <a:off x="440421" y="1215561"/>
            <a:ext cx="5215157" cy="2062103"/>
          </a:xfrm>
          <a:prstGeom prst="rect">
            <a:avLst/>
          </a:prstGeom>
          <a:noFill/>
        </p:spPr>
        <p:txBody>
          <a:bodyPr wrap="square" rtlCol="0">
            <a:spAutoFit/>
          </a:bodyPr>
          <a:lstStyle/>
          <a:p>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Sasha, thanks for your excellent job for the last 4 years ! Working with you has been a wonderful experience and a privilege! </a:t>
            </a: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Wish you the best in the future.</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marL="4419600" indent="-4419600"/>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p>
          <a:p>
            <a:pPr marL="4419600" indent="-4419600" algn="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ZTE - Yin Gao</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dirty="0">
              <a:latin typeface="Calibri" panose="020F0502020204030204" pitchFamily="34" charset="0"/>
              <a:cs typeface="Calibri" panose="020F0502020204030204" pitchFamily="34" charset="0"/>
            </a:endParaRPr>
          </a:p>
        </p:txBody>
      </p:sp>
      <p:pic>
        <p:nvPicPr>
          <p:cNvPr id="7" name="image1.jpg" descr="MYXJ_20180526004122_save_mh1617864574571">
            <a:extLst>
              <a:ext uri="{FF2B5EF4-FFF2-40B4-BE49-F238E27FC236}">
                <a16:creationId xmlns="" xmlns:a16="http://schemas.microsoft.com/office/drawing/2014/main" id="{BC7250A8-785F-4AB7-B081-97B7B3B63966}"/>
              </a:ext>
            </a:extLst>
          </p:cNvPr>
          <p:cNvPicPr/>
          <p:nvPr/>
        </p:nvPicPr>
        <p:blipFill>
          <a:blip r:embed="rId3"/>
          <a:srcRect/>
          <a:stretch>
            <a:fillRect/>
          </a:stretch>
        </p:blipFill>
        <p:spPr>
          <a:xfrm>
            <a:off x="6970362" y="687134"/>
            <a:ext cx="4184198" cy="5705276"/>
          </a:xfrm>
          <a:prstGeom prst="rect">
            <a:avLst/>
          </a:prstGeom>
          <a:ln/>
        </p:spPr>
      </p:pic>
      <p:sp>
        <p:nvSpPr>
          <p:cNvPr id="3" name="文本框 2">
            <a:extLst>
              <a:ext uri="{FF2B5EF4-FFF2-40B4-BE49-F238E27FC236}">
                <a16:creationId xmlns="" xmlns:a16="http://schemas.microsoft.com/office/drawing/2014/main" id="{67FBAF00-09AD-47A3-9646-81E33733998D}"/>
              </a:ext>
            </a:extLst>
          </p:cNvPr>
          <p:cNvSpPr txBox="1"/>
          <p:nvPr/>
        </p:nvSpPr>
        <p:spPr>
          <a:xfrm>
            <a:off x="5603846" y="2957119"/>
            <a:ext cx="914400" cy="914400"/>
          </a:xfrm>
          <a:prstGeom prst="rect">
            <a:avLst/>
          </a:prstGeom>
          <a:noFill/>
        </p:spPr>
        <p:txBody>
          <a:bodyPr wrap="square" rtlCol="0">
            <a:spAutoFit/>
          </a:bodyPr>
          <a:lstStyle/>
          <a:p>
            <a:endParaRPr lang="zh-CN" altLang="en-US" dirty="0"/>
          </a:p>
        </p:txBody>
      </p:sp>
      <p:sp>
        <p:nvSpPr>
          <p:cNvPr id="5" name="文本框 4">
            <a:extLst>
              <a:ext uri="{FF2B5EF4-FFF2-40B4-BE49-F238E27FC236}">
                <a16:creationId xmlns="" xmlns:a16="http://schemas.microsoft.com/office/drawing/2014/main" id="{BA800078-3133-4227-90D6-0F2762CBC849}"/>
              </a:ext>
            </a:extLst>
          </p:cNvPr>
          <p:cNvSpPr txBox="1"/>
          <p:nvPr/>
        </p:nvSpPr>
        <p:spPr>
          <a:xfrm>
            <a:off x="466987" y="3244693"/>
            <a:ext cx="5110294" cy="1815882"/>
          </a:xfrm>
          <a:prstGeom prst="rect">
            <a:avLst/>
          </a:prstGeom>
          <a:noFill/>
        </p:spPr>
        <p:txBody>
          <a:bodyPr wrap="square" rtlCol="0">
            <a:spAutoFit/>
          </a:bodyPr>
          <a:lstStyle/>
          <a:p>
            <a:r>
              <a:rPr lang="en-US" altLang="zh-CN" sz="1600" kern="100" dirty="0">
                <a:latin typeface="Calibri" panose="020F0502020204030204" pitchFamily="34" charset="0"/>
                <a:ea typeface="宋体" panose="02010600030101010101" pitchFamily="2" charset="-122"/>
                <a:cs typeface="Calibri" panose="020F0502020204030204" pitchFamily="34" charset="0"/>
              </a:rPr>
              <a:t>Sasha, it is a great honor to work with you on the SON/MDT project and to complete the challenge in a very short time.</a:t>
            </a: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latin typeface="Calibri" panose="020F0502020204030204" pitchFamily="34" charset="0"/>
                <a:ea typeface="宋体" panose="02010600030101010101" pitchFamily="2" charset="-122"/>
                <a:cs typeface="Calibri" panose="020F0502020204030204" pitchFamily="34" charset="0"/>
              </a:rPr>
              <a:t> I wish you a happy future.</a:t>
            </a: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pPr algn="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ZTE – </a:t>
            </a:r>
            <a:r>
              <a:rPr lang="en-US" altLang="zh-CN" sz="1600" kern="100" dirty="0" err="1">
                <a:effectLst/>
                <a:latin typeface="Calibri" panose="020F0502020204030204" pitchFamily="34" charset="0"/>
                <a:ea typeface="宋体" panose="02010600030101010101" pitchFamily="2" charset="-122"/>
                <a:cs typeface="Calibri" panose="020F0502020204030204" pitchFamily="34" charset="0"/>
              </a:rPr>
              <a:t>Dapeng</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Li</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kern="100" dirty="0">
              <a:latin typeface="Calibri" panose="020F0502020204030204" pitchFamily="34" charset="0"/>
              <a:ea typeface="宋体" panose="02010600030101010101" pitchFamily="2" charset="-122"/>
              <a:cs typeface="Calibri" panose="020F0502020204030204" pitchFamily="34" charset="0"/>
            </a:endParaRPr>
          </a:p>
        </p:txBody>
      </p:sp>
      <p:sp>
        <p:nvSpPr>
          <p:cNvPr id="10" name="文本框 9">
            <a:extLst>
              <a:ext uri="{FF2B5EF4-FFF2-40B4-BE49-F238E27FC236}">
                <a16:creationId xmlns="" xmlns:a16="http://schemas.microsoft.com/office/drawing/2014/main" id="{4378EEE3-6AC3-4732-8A1D-81B974E2848F}"/>
              </a:ext>
            </a:extLst>
          </p:cNvPr>
          <p:cNvSpPr txBox="1"/>
          <p:nvPr/>
        </p:nvSpPr>
        <p:spPr>
          <a:xfrm>
            <a:off x="440421" y="5194498"/>
            <a:ext cx="5110294" cy="1569660"/>
          </a:xfrm>
          <a:prstGeom prst="rect">
            <a:avLst/>
          </a:prstGeom>
          <a:noFill/>
        </p:spPr>
        <p:txBody>
          <a:bodyPr wrap="square" rtlCol="0">
            <a:spAutoFit/>
          </a:bodyPr>
          <a:lstStyle/>
          <a:p>
            <a:r>
              <a:rPr lang="en-US" altLang="zh-CN" sz="1600" kern="100" dirty="0">
                <a:latin typeface="Calibri" panose="020F0502020204030204" pitchFamily="34" charset="0"/>
                <a:ea typeface="宋体" panose="02010600030101010101" pitchFamily="2" charset="-122"/>
                <a:cs typeface="Calibri" panose="020F0502020204030204" pitchFamily="34" charset="0"/>
              </a:rPr>
              <a:t>Thank you Sasha for your efforts. When are we going to see the dark side of Sasha BTW? Love your book which has brought us a bigger picture of telecom world.</a:t>
            </a: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pPr algn="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ZTE – Qi Tao</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kern="100" dirty="0">
              <a:latin typeface="Calibri" panose="020F0502020204030204" pitchFamily="34" charset="0"/>
              <a:ea typeface="宋体" panose="02010600030101010101" pitchFamily="2" charset="-122"/>
              <a:cs typeface="Calibri" panose="020F0502020204030204" pitchFamily="34" charset="0"/>
            </a:endParaRPr>
          </a:p>
        </p:txBody>
      </p:sp>
    </p:spTree>
    <p:extLst>
      <p:ext uri="{BB962C8B-B14F-4D97-AF65-F5344CB8AC3E}">
        <p14:creationId xmlns:p14="http://schemas.microsoft.com/office/powerpoint/2010/main" val="3315188"/>
      </p:ext>
    </p:extLst>
  </p:cSld>
  <p:clrMapOvr>
    <a:masterClrMapping/>
  </p:clrMapOvr>
  <p:transition spd="slow" advClick="0" advTm="15000">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82032961-8F96-4BFE-B70F-1310D96B2A7D}"/>
              </a:ext>
            </a:extLst>
          </p:cNvPr>
          <p:cNvSpPr/>
          <p:nvPr/>
        </p:nvSpPr>
        <p:spPr>
          <a:xfrm>
            <a:off x="-1"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 xmlns:a16="http://schemas.microsoft.com/office/drawing/2014/main" id="{3F27C5F1-8111-4692-BA95-DED85B08D4DC}"/>
              </a:ext>
            </a:extLst>
          </p:cNvPr>
          <p:cNvSpPr/>
          <p:nvPr/>
        </p:nvSpPr>
        <p:spPr>
          <a:xfrm flipV="1">
            <a:off x="1" y="-14514"/>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 xmlns:a16="http://schemas.microsoft.com/office/drawing/2014/main" id="{B6860E5F-7281-46C2-B8D6-8B0D479E87F1}"/>
              </a:ext>
            </a:extLst>
          </p:cNvPr>
          <p:cNvSpPr/>
          <p:nvPr/>
        </p:nvSpPr>
        <p:spPr>
          <a:xfrm>
            <a:off x="46633" y="207357"/>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Sasha</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文本框 3">
            <a:extLst>
              <a:ext uri="{FF2B5EF4-FFF2-40B4-BE49-F238E27FC236}">
                <a16:creationId xmlns="" xmlns:a16="http://schemas.microsoft.com/office/drawing/2014/main" id="{28EA612B-8FC6-44EF-8233-942CB4B0139A}"/>
              </a:ext>
            </a:extLst>
          </p:cNvPr>
          <p:cNvSpPr txBox="1"/>
          <p:nvPr/>
        </p:nvSpPr>
        <p:spPr>
          <a:xfrm>
            <a:off x="440421" y="1358598"/>
            <a:ext cx="5215157" cy="2062103"/>
          </a:xfrm>
          <a:prstGeom prst="rect">
            <a:avLst/>
          </a:prstGeom>
          <a:noFill/>
        </p:spPr>
        <p:txBody>
          <a:bodyPr wrap="square" rtlCol="0">
            <a:spAutoFit/>
          </a:bodyPr>
          <a:lstStyle/>
          <a:p>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Thanks for your leadership in RAN3 session. Feel very happy to work and cooperate with you.</a:t>
            </a: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May you have successful career in you future life.</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marL="4419600" indent="-4419600"/>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p>
          <a:p>
            <a:pPr marL="4419600" indent="-4419600" algn="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ZTE – </a:t>
            </a:r>
            <a:r>
              <a:rPr lang="en-US" altLang="zh-CN" sz="1600" kern="100" dirty="0" err="1">
                <a:effectLst/>
                <a:latin typeface="Calibri" panose="020F0502020204030204" pitchFamily="34" charset="0"/>
                <a:ea typeface="宋体" panose="02010600030101010101" pitchFamily="2" charset="-122"/>
                <a:cs typeface="Calibri" panose="020F0502020204030204" pitchFamily="34" charset="0"/>
              </a:rPr>
              <a:t>Zijiang</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Ma</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dirty="0">
              <a:latin typeface="Calibri" panose="020F0502020204030204" pitchFamily="34" charset="0"/>
              <a:cs typeface="Calibri" panose="020F0502020204030204" pitchFamily="34" charset="0"/>
            </a:endParaRPr>
          </a:p>
        </p:txBody>
      </p:sp>
      <p:sp>
        <p:nvSpPr>
          <p:cNvPr id="3" name="文本框 2">
            <a:extLst>
              <a:ext uri="{FF2B5EF4-FFF2-40B4-BE49-F238E27FC236}">
                <a16:creationId xmlns="" xmlns:a16="http://schemas.microsoft.com/office/drawing/2014/main" id="{67FBAF00-09AD-47A3-9646-81E33733998D}"/>
              </a:ext>
            </a:extLst>
          </p:cNvPr>
          <p:cNvSpPr txBox="1"/>
          <p:nvPr/>
        </p:nvSpPr>
        <p:spPr>
          <a:xfrm>
            <a:off x="5603846" y="2957119"/>
            <a:ext cx="914400" cy="914400"/>
          </a:xfrm>
          <a:prstGeom prst="rect">
            <a:avLst/>
          </a:prstGeom>
          <a:noFill/>
        </p:spPr>
        <p:txBody>
          <a:bodyPr wrap="square" rtlCol="0">
            <a:spAutoFit/>
          </a:bodyPr>
          <a:lstStyle/>
          <a:p>
            <a:endParaRPr lang="zh-CN" altLang="en-US" dirty="0"/>
          </a:p>
        </p:txBody>
      </p:sp>
      <p:sp>
        <p:nvSpPr>
          <p:cNvPr id="5" name="文本框 4">
            <a:extLst>
              <a:ext uri="{FF2B5EF4-FFF2-40B4-BE49-F238E27FC236}">
                <a16:creationId xmlns="" xmlns:a16="http://schemas.microsoft.com/office/drawing/2014/main" id="{BA800078-3133-4227-90D6-0F2762CBC849}"/>
              </a:ext>
            </a:extLst>
          </p:cNvPr>
          <p:cNvSpPr txBox="1"/>
          <p:nvPr/>
        </p:nvSpPr>
        <p:spPr>
          <a:xfrm>
            <a:off x="440421" y="3653406"/>
            <a:ext cx="5162026" cy="2308324"/>
          </a:xfrm>
          <a:prstGeom prst="rect">
            <a:avLst/>
          </a:prstGeom>
          <a:noFill/>
        </p:spPr>
        <p:txBody>
          <a:bodyPr wrap="square" rtlCol="0">
            <a:spAutoFit/>
          </a:bodyPr>
          <a:lstStyle/>
          <a:p>
            <a:r>
              <a:rPr lang="en-US" altLang="zh-CN" sz="1600" kern="100" dirty="0">
                <a:latin typeface="Calibri" panose="020F0502020204030204" pitchFamily="34" charset="0"/>
                <a:ea typeface="宋体" panose="02010600030101010101" pitchFamily="2" charset="-122"/>
                <a:cs typeface="Calibri" panose="020F0502020204030204" pitchFamily="34" charset="0"/>
              </a:rPr>
              <a:t>Dear Sasha, </a:t>
            </a: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latin typeface="Calibri" panose="020F0502020204030204" pitchFamily="34" charset="0"/>
                <a:ea typeface="宋体" panose="02010600030101010101" pitchFamily="2" charset="-122"/>
                <a:cs typeface="Calibri" panose="020F0502020204030204" pitchFamily="34" charset="0"/>
              </a:rPr>
              <a:t>Thanks for your contributions to RAN3 in the past four years, especially for your excellent leadership in the SON/MDT WI. </a:t>
            </a: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latin typeface="Calibri" panose="020F0502020204030204" pitchFamily="34" charset="0"/>
                <a:ea typeface="宋体" panose="02010600030101010101" pitchFamily="2" charset="-122"/>
                <a:cs typeface="Calibri" panose="020F0502020204030204" pitchFamily="34" charset="0"/>
              </a:rPr>
              <a:t>Wish you the best in the future!</a:t>
            </a: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pPr algn="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ZTE –</a:t>
            </a:r>
            <a:r>
              <a:rPr lang="en-US" altLang="zh-CN" sz="1600" kern="100" dirty="0" err="1">
                <a:effectLst/>
                <a:latin typeface="Calibri" panose="020F0502020204030204" pitchFamily="34" charset="0"/>
                <a:ea typeface="宋体" panose="02010600030101010101" pitchFamily="2" charset="-122"/>
                <a:cs typeface="Calibri" panose="020F0502020204030204" pitchFamily="34" charset="0"/>
              </a:rPr>
              <a:t>Jiren</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Han</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kern="100" dirty="0">
              <a:latin typeface="Calibri" panose="020F0502020204030204" pitchFamily="34" charset="0"/>
              <a:ea typeface="宋体" panose="02010600030101010101" pitchFamily="2" charset="-122"/>
              <a:cs typeface="Calibri" panose="020F0502020204030204" pitchFamily="34" charset="0"/>
            </a:endParaRPr>
          </a:p>
        </p:txBody>
      </p:sp>
      <p:sp>
        <p:nvSpPr>
          <p:cNvPr id="10" name="文本框 9">
            <a:extLst>
              <a:ext uri="{FF2B5EF4-FFF2-40B4-BE49-F238E27FC236}">
                <a16:creationId xmlns="" xmlns:a16="http://schemas.microsoft.com/office/drawing/2014/main" id="{5CB13DC4-F9D2-4D41-88D3-7019FB18FF2E}"/>
              </a:ext>
            </a:extLst>
          </p:cNvPr>
          <p:cNvSpPr txBox="1"/>
          <p:nvPr/>
        </p:nvSpPr>
        <p:spPr>
          <a:xfrm>
            <a:off x="6589551" y="855737"/>
            <a:ext cx="5215157" cy="3785652"/>
          </a:xfrm>
          <a:prstGeom prst="rect">
            <a:avLst/>
          </a:prstGeom>
          <a:noFill/>
        </p:spPr>
        <p:txBody>
          <a:bodyPr wrap="square" rtlCol="0">
            <a:spAutoFit/>
          </a:bodyPr>
          <a:lstStyle/>
          <a:p>
            <a:r>
              <a:rPr lang="en-US" altLang="zh-CN" sz="1600" kern="100" dirty="0">
                <a:latin typeface="Calibri" panose="020F0502020204030204" pitchFamily="34" charset="0"/>
                <a:ea typeface="宋体" panose="02010600030101010101" pitchFamily="2" charset="-122"/>
                <a:cs typeface="Calibri" panose="020F0502020204030204" pitchFamily="34" charset="0"/>
              </a:rPr>
              <a:t>Dear Gino, </a:t>
            </a: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latin typeface="Calibri" panose="020F0502020204030204" pitchFamily="34" charset="0"/>
                <a:ea typeface="宋体" panose="02010600030101010101" pitchFamily="2" charset="-122"/>
                <a:cs typeface="Calibri" panose="020F0502020204030204" pitchFamily="34" charset="0"/>
              </a:rPr>
              <a:t>I am a fresher in the RAN3 family. I haven’t even seen you so far, but I can see from the pictures that you are supposed to be a handsome person. </a:t>
            </a:r>
            <a:r>
              <a:rPr lang="en-US" altLang="zh-CN" sz="1600" kern="100" dirty="0">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a:t>
            </a:r>
            <a:r>
              <a:rPr lang="en-US" altLang="zh-CN" sz="1600" kern="100" dirty="0">
                <a:latin typeface="Calibri" panose="020F0502020204030204" pitchFamily="34" charset="0"/>
                <a:ea typeface="宋体" panose="02010600030101010101" pitchFamily="2" charset="-122"/>
                <a:cs typeface="Calibri" panose="020F0502020204030204" pitchFamily="34" charset="0"/>
              </a:rPr>
              <a:t> </a:t>
            </a: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latin typeface="Calibri" panose="020F0502020204030204" pitchFamily="34" charset="0"/>
                <a:ea typeface="宋体" panose="02010600030101010101" pitchFamily="2" charset="-122"/>
                <a:cs typeface="Calibri" panose="020F0502020204030204" pitchFamily="34" charset="0"/>
              </a:rPr>
              <a:t>Hope to see you in future meetings. Wish you all the best in the future.</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marL="4419600" indent="-4419600"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p>
          <a:p>
            <a:pPr marL="4419600" indent="-4419600" algn="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ZTE – </a:t>
            </a:r>
            <a:r>
              <a:rPr lang="en-US" altLang="zh-CN" sz="1600" kern="100" dirty="0" err="1">
                <a:effectLst/>
                <a:latin typeface="Calibri" panose="020F0502020204030204" pitchFamily="34" charset="0"/>
                <a:ea typeface="宋体" panose="02010600030101010101" pitchFamily="2" charset="-122"/>
                <a:cs typeface="Calibri" panose="020F0502020204030204" pitchFamily="34" charset="0"/>
              </a:rPr>
              <a:t>Jiajun</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Chen</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en-US" altLang="zh-CN" sz="1600" dirty="0">
              <a:latin typeface="Calibri" panose="020F0502020204030204" pitchFamily="34" charset="0"/>
              <a:cs typeface="Calibri" panose="020F0502020204030204" pitchFamily="34" charset="0"/>
            </a:endParaRPr>
          </a:p>
          <a:p>
            <a:endParaRPr lang="en-US" altLang="zh-CN" sz="1600" dirty="0">
              <a:latin typeface="Calibri" panose="020F0502020204030204" pitchFamily="34" charset="0"/>
              <a:cs typeface="Calibri" panose="020F0502020204030204" pitchFamily="34" charset="0"/>
            </a:endParaRPr>
          </a:p>
          <a:p>
            <a:endParaRPr lang="en-US" altLang="zh-CN" sz="1600" dirty="0">
              <a:latin typeface="Calibri" panose="020F0502020204030204" pitchFamily="34" charset="0"/>
              <a:cs typeface="Calibri" panose="020F0502020204030204" pitchFamily="34" charset="0"/>
            </a:endParaRPr>
          </a:p>
          <a:p>
            <a:endParaRPr lang="en-US" altLang="zh-CN" sz="1600" dirty="0">
              <a:latin typeface="Calibri" panose="020F0502020204030204" pitchFamily="34" charset="0"/>
              <a:cs typeface="Calibri" panose="020F0502020204030204" pitchFamily="34" charset="0"/>
            </a:endParaRPr>
          </a:p>
        </p:txBody>
      </p:sp>
      <p:pic>
        <p:nvPicPr>
          <p:cNvPr id="13" name="图片 12">
            <a:extLst>
              <a:ext uri="{FF2B5EF4-FFF2-40B4-BE49-F238E27FC236}">
                <a16:creationId xmlns="" xmlns:a16="http://schemas.microsoft.com/office/drawing/2014/main" id="{3D70C065-F6CD-4F4C-A77D-E7DC37B39E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4926" y="3653406"/>
            <a:ext cx="2736210" cy="2736210"/>
          </a:xfrm>
          <a:prstGeom prst="rect">
            <a:avLst/>
          </a:prstGeom>
        </p:spPr>
      </p:pic>
    </p:spTree>
    <p:extLst>
      <p:ext uri="{BB962C8B-B14F-4D97-AF65-F5344CB8AC3E}">
        <p14:creationId xmlns:p14="http://schemas.microsoft.com/office/powerpoint/2010/main" val="3450720542"/>
      </p:ext>
    </p:extLst>
  </p:cSld>
  <p:clrMapOvr>
    <a:masterClrMapping/>
  </p:clrMapOvr>
  <p:transition spd="slow" advClick="0" advTm="15000">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 xmlns:a16="http://schemas.microsoft.com/office/drawing/2014/main" id="{BBCE9C1D-1BD5-4835-B8FE-41E33F50BE4F}"/>
              </a:ext>
            </a:extLst>
          </p:cNvPr>
          <p:cNvSpPr/>
          <p:nvPr/>
        </p:nvSpPr>
        <p:spPr>
          <a:xfrm>
            <a:off x="0"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 xmlns:a16="http://schemas.microsoft.com/office/drawing/2014/main" id="{A382F433-CDFE-49B5-A091-994B05440255}"/>
              </a:ext>
            </a:extLst>
          </p:cNvPr>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p>
        </p:txBody>
      </p:sp>
      <p:sp>
        <p:nvSpPr>
          <p:cNvPr id="12" name="矩形 11">
            <a:extLst>
              <a:ext uri="{FF2B5EF4-FFF2-40B4-BE49-F238E27FC236}">
                <a16:creationId xmlns="" xmlns:a16="http://schemas.microsoft.com/office/drawing/2014/main" id="{23CDE7D4-D6B0-4335-B8DB-DB4A8F727B3D}"/>
              </a:ext>
            </a:extLst>
          </p:cNvPr>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Sasha</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文本框 2">
            <a:extLst>
              <a:ext uri="{FF2B5EF4-FFF2-40B4-BE49-F238E27FC236}">
                <a16:creationId xmlns="" xmlns:a16="http://schemas.microsoft.com/office/drawing/2014/main" id="{AC3E4CA5-DD60-47AE-AD99-08EC80F1A433}"/>
              </a:ext>
            </a:extLst>
          </p:cNvPr>
          <p:cNvSpPr txBox="1"/>
          <p:nvPr/>
        </p:nvSpPr>
        <p:spPr>
          <a:xfrm>
            <a:off x="398802" y="1428452"/>
            <a:ext cx="5298393" cy="2000548"/>
          </a:xfrm>
          <a:prstGeom prst="rect">
            <a:avLst/>
          </a:prstGeom>
          <a:noFill/>
        </p:spPr>
        <p:txBody>
          <a:bodyPr wrap="square" rtlCol="0">
            <a:spAutoFit/>
          </a:bodyPr>
          <a:lstStyle/>
          <a:p>
            <a:pPr>
              <a:lnSpc>
                <a:spcPct val="115000"/>
              </a:lnSpc>
            </a:pPr>
            <a:r>
              <a:rPr lang="zh-CN" altLang="zh-CN" sz="1600" dirty="0">
                <a:effectLst/>
                <a:latin typeface="Calibri" panose="020F0502020204030204" pitchFamily="34" charset="0"/>
                <a:ea typeface="宋体" panose="02010600030101010101" pitchFamily="2" charset="-122"/>
                <a:cs typeface="Calibri" panose="020F0502020204030204" pitchFamily="34" charset="0"/>
              </a:rPr>
              <a:t>Thank you for being the RAN3 Vice Chairman since my first RAN3 meetings in Sanya and Busan back in 2018. It has been a great pleasure to co-work with you and I do appreciate your effort in conducting the meetings and moving the 3GPP releases forward. Cheers!</a:t>
            </a:r>
          </a:p>
          <a:p>
            <a:endParaRPr lang="en-US" altLang="zh-CN" sz="1600" dirty="0">
              <a:latin typeface="Calibri" panose="020F0502020204030204" pitchFamily="34" charset="0"/>
              <a:cs typeface="Calibri" panose="020F0502020204030204" pitchFamily="34" charset="0"/>
            </a:endParaRPr>
          </a:p>
          <a:p>
            <a:pPr algn="r"/>
            <a:r>
              <a:rPr lang="en-US" altLang="zh-CN" sz="1600" dirty="0">
                <a:latin typeface="Calibri" panose="020F0502020204030204" pitchFamily="34" charset="0"/>
                <a:cs typeface="Calibri" panose="020F0502020204030204" pitchFamily="34" charset="0"/>
              </a:rPr>
              <a:t>		Google - </a:t>
            </a:r>
            <a:r>
              <a:rPr lang="zh-CN" altLang="zh-CN" sz="1600" dirty="0">
                <a:effectLst/>
                <a:latin typeface="Calibri" panose="020F0502020204030204" pitchFamily="34" charset="0"/>
                <a:ea typeface="Arial" panose="020B0604020202020204" pitchFamily="34" charset="0"/>
                <a:cs typeface="Calibri" panose="020F0502020204030204" pitchFamily="34" charset="0"/>
              </a:rPr>
              <a:t>Jing-Rong Hsieh</a:t>
            </a:r>
            <a:endParaRPr lang="zh-CN" altLang="en-US" sz="1600" dirty="0">
              <a:latin typeface="Calibri" panose="020F0502020204030204" pitchFamily="34" charset="0"/>
              <a:cs typeface="Calibri" panose="020F0502020204030204" pitchFamily="34" charset="0"/>
            </a:endParaRPr>
          </a:p>
        </p:txBody>
      </p:sp>
      <p:sp>
        <p:nvSpPr>
          <p:cNvPr id="8" name="文本框 7">
            <a:extLst>
              <a:ext uri="{FF2B5EF4-FFF2-40B4-BE49-F238E27FC236}">
                <a16:creationId xmlns="" xmlns:a16="http://schemas.microsoft.com/office/drawing/2014/main" id="{15D9DA0D-6A45-434C-AA95-834AE4C6869E}"/>
              </a:ext>
            </a:extLst>
          </p:cNvPr>
          <p:cNvSpPr txBox="1"/>
          <p:nvPr/>
        </p:nvSpPr>
        <p:spPr>
          <a:xfrm>
            <a:off x="6295400" y="1392964"/>
            <a:ext cx="5697199" cy="3539430"/>
          </a:xfrm>
          <a:prstGeom prst="rect">
            <a:avLst/>
          </a:prstGeom>
          <a:noFill/>
        </p:spPr>
        <p:txBody>
          <a:bodyPr wrap="square" rtlCol="0">
            <a:spAutoFit/>
          </a:bodyPr>
          <a:lstStyle/>
          <a:p>
            <a:r>
              <a:rPr lang="en-US" altLang="zh-CN" sz="1600" dirty="0">
                <a:latin typeface="Calibri" panose="020F0502020204030204" pitchFamily="34" charset="0"/>
                <a:cs typeface="Calibri" panose="020F0502020204030204" pitchFamily="34" charset="0"/>
              </a:rPr>
              <a:t>Dear Sasha,</a:t>
            </a:r>
          </a:p>
          <a:p>
            <a:endParaRPr lang="en-US" altLang="zh-CN" sz="1600" dirty="0">
              <a:latin typeface="Calibri" panose="020F0502020204030204" pitchFamily="34" charset="0"/>
              <a:cs typeface="Calibri" panose="020F0502020204030204" pitchFamily="34" charset="0"/>
            </a:endParaRPr>
          </a:p>
          <a:p>
            <a:r>
              <a:rPr lang="en-US" altLang="zh-CN" sz="1600" dirty="0">
                <a:latin typeface="Calibri" panose="020F0502020204030204" pitchFamily="34" charset="0"/>
                <a:cs typeface="Calibri" panose="020F0502020204030204" pitchFamily="34" charset="0"/>
              </a:rPr>
              <a:t>I have never met you due to a pandemic situation, but thank you for your hard work as RAN3 </a:t>
            </a:r>
            <a:r>
              <a:rPr lang="en-US" altLang="zh-CN" sz="1600" dirty="0" err="1">
                <a:latin typeface="Calibri" panose="020F0502020204030204" pitchFamily="34" charset="0"/>
                <a:cs typeface="Calibri" panose="020F0502020204030204" pitchFamily="34" charset="0"/>
              </a:rPr>
              <a:t>vicechair</a:t>
            </a:r>
            <a:r>
              <a:rPr lang="en-US" altLang="zh-CN" sz="1600" dirty="0">
                <a:latin typeface="Calibri" panose="020F0502020204030204" pitchFamily="34" charset="0"/>
                <a:cs typeface="Calibri" panose="020F0502020204030204" pitchFamily="34" charset="0"/>
              </a:rPr>
              <a:t>.</a:t>
            </a:r>
          </a:p>
          <a:p>
            <a:r>
              <a:rPr lang="en-US" altLang="zh-CN" sz="1600" dirty="0">
                <a:latin typeface="Calibri" panose="020F0502020204030204" pitchFamily="34" charset="0"/>
                <a:cs typeface="Calibri" panose="020F0502020204030204" pitchFamily="34" charset="0"/>
              </a:rPr>
              <a:t>I remember that I saw your look with a shaggy beard over the GTW sessions.</a:t>
            </a:r>
          </a:p>
          <a:p>
            <a:endParaRPr lang="en-US" altLang="zh-CN" sz="1600" dirty="0">
              <a:latin typeface="Calibri" panose="020F0502020204030204" pitchFamily="34" charset="0"/>
              <a:cs typeface="Calibri" panose="020F0502020204030204" pitchFamily="34" charset="0"/>
            </a:endParaRPr>
          </a:p>
          <a:p>
            <a:r>
              <a:rPr lang="en-US" altLang="zh-CN" sz="1600" dirty="0">
                <a:latin typeface="Calibri" panose="020F0502020204030204" pitchFamily="34" charset="0"/>
                <a:cs typeface="Calibri" panose="020F0502020204030204" pitchFamily="34" charset="0"/>
              </a:rPr>
              <a:t>It is a pity that we did not have much time to know each other.</a:t>
            </a:r>
          </a:p>
          <a:p>
            <a:r>
              <a:rPr lang="en-US" altLang="zh-CN" sz="1600" dirty="0">
                <a:latin typeface="Calibri" panose="020F0502020204030204" pitchFamily="34" charset="0"/>
                <a:cs typeface="Calibri" panose="020F0502020204030204" pitchFamily="34" charset="0"/>
              </a:rPr>
              <a:t>I am looking forward to meeting you face to face in 2022 when the pandemic is over.</a:t>
            </a:r>
          </a:p>
          <a:p>
            <a:endParaRPr lang="en-US" altLang="zh-CN" sz="1600" dirty="0">
              <a:latin typeface="Calibri" panose="020F0502020204030204" pitchFamily="34" charset="0"/>
              <a:cs typeface="Calibri" panose="020F0502020204030204" pitchFamily="34" charset="0"/>
            </a:endParaRPr>
          </a:p>
          <a:p>
            <a:r>
              <a:rPr lang="en-US" altLang="zh-CN" sz="1600" dirty="0">
                <a:latin typeface="Calibri" panose="020F0502020204030204" pitchFamily="34" charset="0"/>
                <a:cs typeface="Calibri" panose="020F0502020204030204" pitchFamily="34" charset="0"/>
              </a:rPr>
              <a:t>Cheers,				</a:t>
            </a:r>
          </a:p>
          <a:p>
            <a:endParaRPr lang="en-US" altLang="zh-CN" sz="1600" dirty="0">
              <a:latin typeface="Calibri" panose="020F0502020204030204" pitchFamily="34" charset="0"/>
              <a:cs typeface="Calibri" panose="020F0502020204030204" pitchFamily="34" charset="0"/>
            </a:endParaRPr>
          </a:p>
          <a:p>
            <a:pPr algn="r"/>
            <a:r>
              <a:rPr lang="en-US" altLang="zh-CN" sz="1600" dirty="0">
                <a:latin typeface="Calibri" panose="020F0502020204030204" pitchFamily="34" charset="0"/>
                <a:cs typeface="Calibri" panose="020F0502020204030204" pitchFamily="34" charset="0"/>
              </a:rPr>
              <a:t>			MCC – Young </a:t>
            </a:r>
            <a:r>
              <a:rPr lang="en-US" altLang="zh-CN" sz="1600" dirty="0" err="1">
                <a:latin typeface="Calibri" panose="020F0502020204030204" pitchFamily="34" charset="0"/>
                <a:cs typeface="Calibri" panose="020F0502020204030204" pitchFamily="34" charset="0"/>
              </a:rPr>
              <a:t>Ik</a:t>
            </a:r>
            <a:endParaRPr lang="zh-CN" altLang="en-US" sz="1600" dirty="0">
              <a:latin typeface="Calibri" panose="020F0502020204030204" pitchFamily="34" charset="0"/>
              <a:cs typeface="Calibri" panose="020F0502020204030204" pitchFamily="34" charset="0"/>
            </a:endParaRPr>
          </a:p>
        </p:txBody>
      </p:sp>
      <p:sp>
        <p:nvSpPr>
          <p:cNvPr id="7" name="文本框 6">
            <a:extLst>
              <a:ext uri="{FF2B5EF4-FFF2-40B4-BE49-F238E27FC236}">
                <a16:creationId xmlns="" xmlns:a16="http://schemas.microsoft.com/office/drawing/2014/main" id="{F5727E9D-AD5E-4C65-8A6F-B27F7F575E8C}"/>
              </a:ext>
            </a:extLst>
          </p:cNvPr>
          <p:cNvSpPr txBox="1"/>
          <p:nvPr/>
        </p:nvSpPr>
        <p:spPr>
          <a:xfrm>
            <a:off x="398802" y="4466391"/>
            <a:ext cx="5238600" cy="1354217"/>
          </a:xfrm>
          <a:prstGeom prst="rect">
            <a:avLst/>
          </a:prstGeom>
          <a:noFill/>
        </p:spPr>
        <p:txBody>
          <a:bodyPr wrap="square" rtlCol="0">
            <a:spAutoFit/>
          </a:bodyPr>
          <a:lstStyle/>
          <a:p>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Thanks Sasha for helping RAN3 as a always good and  magnificent group in 3GPP.</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latin typeface="Calibri" panose="020F0502020204030204" pitchFamily="34" charset="0"/>
                <a:ea typeface="宋体" panose="02010600030101010101" pitchFamily="2" charset="-122"/>
                <a:cs typeface="Calibri" panose="020F0502020204030204" pitchFamily="34" charset="0"/>
              </a:rPr>
              <a:t>			</a:t>
            </a:r>
          </a:p>
          <a:p>
            <a:pPr algn="r"/>
            <a:r>
              <a:rPr lang="en-US" altLang="zh-CN" sz="1600" kern="100" dirty="0">
                <a:latin typeface="Calibri" panose="020F0502020204030204" pitchFamily="34" charset="0"/>
                <a:ea typeface="宋体" panose="02010600030101010101" pitchFamily="2" charset="-122"/>
                <a:cs typeface="Calibri" panose="020F0502020204030204" pitchFamily="34" charset="0"/>
              </a:rPr>
              <a:t>NEC - </a:t>
            </a:r>
            <a:r>
              <a:rPr lang="en-US" altLang="zh-CN" sz="1600" kern="100" dirty="0" err="1">
                <a:latin typeface="Calibri" panose="020F0502020204030204" pitchFamily="34" charset="0"/>
                <a:ea typeface="宋体" panose="02010600030101010101" pitchFamily="2" charset="-122"/>
                <a:cs typeface="Calibri" panose="020F0502020204030204" pitchFamily="34" charset="0"/>
              </a:rPr>
              <a:t>Chenghock</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Ng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8856417"/>
      </p:ext>
    </p:extLst>
  </p:cSld>
  <p:clrMapOvr>
    <a:masterClrMapping/>
  </p:clrMapOvr>
  <p:transition spd="slow" advClick="0" advTm="15000">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 xmlns:a16="http://schemas.microsoft.com/office/drawing/2014/main" id="{D3B1276F-80A6-40AB-A6D6-506AD9C5B273}"/>
              </a:ext>
            </a:extLst>
          </p:cNvPr>
          <p:cNvSpPr/>
          <p:nvPr/>
        </p:nvSpPr>
        <p:spPr>
          <a:xfrm>
            <a:off x="0" y="2519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 xmlns:a16="http://schemas.microsoft.com/office/drawing/2014/main" id="{85E57AD5-9174-4753-BD50-3167E1BEB797}"/>
              </a:ext>
            </a:extLst>
          </p:cNvPr>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图片 2" hidden="1">
            <a:extLst>
              <a:ext uri="{FF2B5EF4-FFF2-40B4-BE49-F238E27FC236}">
                <a16:creationId xmlns="" xmlns:a16="http://schemas.microsoft.com/office/drawing/2014/main" id="{6AA7165E-A81B-4212-A01F-E0229E22E5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076" y="729130"/>
            <a:ext cx="8152547" cy="5399739"/>
          </a:xfrm>
          <a:prstGeom prst="rect">
            <a:avLst/>
          </a:prstGeom>
        </p:spPr>
      </p:pic>
      <p:sp>
        <p:nvSpPr>
          <p:cNvPr id="15" name="矩形 14">
            <a:extLst>
              <a:ext uri="{FF2B5EF4-FFF2-40B4-BE49-F238E27FC236}">
                <a16:creationId xmlns="" xmlns:a16="http://schemas.microsoft.com/office/drawing/2014/main" id="{A25FE96D-8298-4C30-8188-EFB4D6F78BCB}"/>
              </a:ext>
            </a:extLst>
          </p:cNvPr>
          <p:cNvSpPr/>
          <p:nvPr/>
        </p:nvSpPr>
        <p:spPr>
          <a:xfrm>
            <a:off x="456912" y="1377271"/>
            <a:ext cx="5316398" cy="4906087"/>
          </a:xfrm>
          <a:prstGeom prst="rect">
            <a:avLst/>
          </a:prstGeom>
          <a:noFill/>
        </p:spPr>
        <p:txBody>
          <a:bodyPr wrap="square" lIns="91440" tIns="45720" rIns="91440" bIns="45720">
            <a:spAutoFit/>
          </a:bodyPr>
          <a:lstStyle/>
          <a:p>
            <a:pPr>
              <a:lnSpc>
                <a:spcPct val="107000"/>
              </a:lnSpc>
              <a:spcAft>
                <a:spcPts val="800"/>
              </a:spcAft>
            </a:pPr>
            <a:r>
              <a:rPr lang="en-GB" altLang="zh-CN" sz="1600" dirty="0">
                <a:effectLst/>
                <a:latin typeface="Calibri" panose="020F0502020204030204" pitchFamily="34" charset="0"/>
                <a:ea typeface="等线" panose="02010600030101010101" pitchFamily="2" charset="-122"/>
                <a:cs typeface="Calibri" panose="020F0502020204030204" pitchFamily="34" charset="0"/>
              </a:rPr>
              <a:t>It’s been a journey from those photos to today…</a:t>
            </a:r>
            <a:endParaRPr lang="zh-CN" altLang="zh-CN" sz="1600" dirty="0">
              <a:effectLst/>
              <a:latin typeface="Calibri" panose="020F0502020204030204" pitchFamily="34" charset="0"/>
              <a:ea typeface="等线" panose="02010600030101010101" pitchFamily="2" charset="-122"/>
              <a:cs typeface="Calibri" panose="020F0502020204030204" pitchFamily="34" charset="0"/>
            </a:endParaRPr>
          </a:p>
          <a:p>
            <a:pPr>
              <a:lnSpc>
                <a:spcPct val="107000"/>
              </a:lnSpc>
              <a:spcAft>
                <a:spcPts val="800"/>
              </a:spcAft>
            </a:pPr>
            <a:r>
              <a:rPr lang="en-GB" altLang="zh-CN" sz="1600" dirty="0">
                <a:effectLst/>
                <a:latin typeface="Calibri" panose="020F0502020204030204" pitchFamily="34" charset="0"/>
                <a:ea typeface="等线" panose="02010600030101010101" pitchFamily="2" charset="-122"/>
                <a:cs typeface="Calibri" panose="020F0502020204030204" pitchFamily="34" charset="0"/>
              </a:rPr>
              <a:t>(Do you still remember Nancy’s spectacular lodging?)</a:t>
            </a:r>
            <a:endParaRPr lang="zh-CN" altLang="zh-CN" sz="1600" dirty="0">
              <a:effectLst/>
              <a:latin typeface="Calibri" panose="020F0502020204030204" pitchFamily="34" charset="0"/>
              <a:ea typeface="等线" panose="02010600030101010101" pitchFamily="2" charset="-122"/>
              <a:cs typeface="Calibri" panose="020F0502020204030204" pitchFamily="34" charset="0"/>
            </a:endParaRPr>
          </a:p>
          <a:p>
            <a:pPr>
              <a:lnSpc>
                <a:spcPct val="115000"/>
              </a:lnSpc>
            </a:pPr>
            <a:r>
              <a:rPr lang="zh-CN" altLang="zh-CN" sz="1200" dirty="0">
                <a:effectLst/>
                <a:latin typeface="Calibri" panose="020F0502020204030204" pitchFamily="34" charset="0"/>
                <a:ea typeface="宋体" panose="02010600030101010101" pitchFamily="2" charset="-122"/>
                <a:cs typeface="Calibri" panose="020F0502020204030204" pitchFamily="34" charset="0"/>
              </a:rPr>
              <a:t> </a:t>
            </a:r>
          </a:p>
          <a:p>
            <a:pPr algn="r">
              <a:lnSpc>
                <a:spcPct val="115000"/>
              </a:lnSpc>
            </a:pPr>
            <a:r>
              <a:rPr lang="zh-CN" altLang="zh-CN" sz="1200" dirty="0">
                <a:effectLst/>
                <a:latin typeface="Calibri" panose="020F0502020204030204" pitchFamily="34" charset="0"/>
                <a:ea typeface="宋体" panose="02010600030101010101" pitchFamily="2" charset="-122"/>
                <a:cs typeface="Calibri" panose="020F0502020204030204" pitchFamily="34" charset="0"/>
              </a:rPr>
              <a:t>							</a:t>
            </a:r>
            <a:endParaRPr lang="en-US" altLang="zh-CN" sz="1200" dirty="0">
              <a:effectLst/>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effectLst/>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effectLst/>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effectLst/>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effectLst/>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effectLst/>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effectLst/>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effectLst/>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r>
              <a:rPr lang="en-US" altLang="zh-CN" sz="1600" dirty="0">
                <a:effectLst/>
                <a:latin typeface="Calibri" panose="020F0502020204030204" pitchFamily="34" charset="0"/>
                <a:ea typeface="宋体" panose="02010600030101010101" pitchFamily="2" charset="-122"/>
                <a:cs typeface="Calibri" panose="020F0502020204030204" pitchFamily="34" charset="0"/>
              </a:rPr>
              <a:t>Nokia – Kris</a:t>
            </a:r>
            <a:endParaRPr lang="zh-CN" altLang="zh-CN" sz="1200" dirty="0">
              <a:effectLst/>
              <a:latin typeface="Calibri" panose="020F0502020204030204" pitchFamily="34" charset="0"/>
              <a:ea typeface="宋体" panose="02010600030101010101" pitchFamily="2" charset="-122"/>
              <a:cs typeface="Calibri" panose="020F0502020204030204" pitchFamily="34" charset="0"/>
            </a:endParaRPr>
          </a:p>
        </p:txBody>
      </p:sp>
      <p:sp>
        <p:nvSpPr>
          <p:cNvPr id="16" name="矩形 15">
            <a:extLst>
              <a:ext uri="{FF2B5EF4-FFF2-40B4-BE49-F238E27FC236}">
                <a16:creationId xmlns="" xmlns:a16="http://schemas.microsoft.com/office/drawing/2014/main" id="{A28AAD6D-8172-4578-8371-B6CAD049018E}"/>
              </a:ext>
            </a:extLst>
          </p:cNvPr>
          <p:cNvSpPr/>
          <p:nvPr/>
        </p:nvSpPr>
        <p:spPr>
          <a:xfrm>
            <a:off x="46633" y="207357"/>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Sasha</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9" name="Picture 1">
            <a:extLst>
              <a:ext uri="{FF2B5EF4-FFF2-40B4-BE49-F238E27FC236}">
                <a16:creationId xmlns="" xmlns:a16="http://schemas.microsoft.com/office/drawing/2014/main" id="{D2F85E3F-6A46-4E59-A09F-25E2B3BCA654}"/>
              </a:ext>
            </a:extLst>
          </p:cNvPr>
          <p:cNvPicPr/>
          <p:nvPr/>
        </p:nvPicPr>
        <p:blipFill>
          <a:blip r:embed="rId4" cstate="print">
            <a:extLst>
              <a:ext uri="{28A0092B-C50C-407E-A947-70E740481C1C}">
                <a14:useLocalDpi xmlns:a14="http://schemas.microsoft.com/office/drawing/2010/main" val="0"/>
              </a:ext>
            </a:extLst>
          </a:blip>
          <a:srcRect t="470" b="470"/>
          <a:stretch>
            <a:fillRect/>
          </a:stretch>
        </p:blipFill>
        <p:spPr>
          <a:xfrm rot="931857">
            <a:off x="2952761" y="2481154"/>
            <a:ext cx="2441276" cy="1549032"/>
          </a:xfrm>
          <a:prstGeom prst="rect">
            <a:avLst/>
          </a:prstGeom>
        </p:spPr>
      </p:pic>
      <p:pic>
        <p:nvPicPr>
          <p:cNvPr id="10" name="Picture 2">
            <a:extLst>
              <a:ext uri="{FF2B5EF4-FFF2-40B4-BE49-F238E27FC236}">
                <a16:creationId xmlns="" xmlns:a16="http://schemas.microsoft.com/office/drawing/2014/main" id="{5BE06045-101D-420A-AEC8-E7272059D419}"/>
              </a:ext>
            </a:extLst>
          </p:cNvPr>
          <p:cNvPicPr/>
          <p:nvPr/>
        </p:nvPicPr>
        <p:blipFill>
          <a:blip r:embed="rId5">
            <a:extLst>
              <a:ext uri="{28A0092B-C50C-407E-A947-70E740481C1C}">
                <a14:useLocalDpi xmlns:a14="http://schemas.microsoft.com/office/drawing/2010/main" val="0"/>
              </a:ext>
            </a:extLst>
          </a:blip>
          <a:srcRect t="188" b="188"/>
          <a:stretch>
            <a:fillRect/>
          </a:stretch>
        </p:blipFill>
        <p:spPr>
          <a:xfrm rot="21013978">
            <a:off x="589523" y="4140484"/>
            <a:ext cx="2689860" cy="1793240"/>
          </a:xfrm>
          <a:prstGeom prst="rect">
            <a:avLst/>
          </a:prstGeom>
        </p:spPr>
      </p:pic>
      <p:sp>
        <p:nvSpPr>
          <p:cNvPr id="4" name="文本框 3">
            <a:extLst>
              <a:ext uri="{FF2B5EF4-FFF2-40B4-BE49-F238E27FC236}">
                <a16:creationId xmlns="" xmlns:a16="http://schemas.microsoft.com/office/drawing/2014/main" id="{090A76CE-5744-484C-A249-2A67B7D6654D}"/>
              </a:ext>
            </a:extLst>
          </p:cNvPr>
          <p:cNvSpPr txBox="1"/>
          <p:nvPr/>
        </p:nvSpPr>
        <p:spPr>
          <a:xfrm>
            <a:off x="6552911" y="1029546"/>
            <a:ext cx="5351749" cy="3170099"/>
          </a:xfrm>
          <a:prstGeom prst="rect">
            <a:avLst/>
          </a:prstGeom>
          <a:noFill/>
        </p:spPr>
        <p:txBody>
          <a:bodyPr wrap="square" rtlCol="0">
            <a:spAutoFit/>
          </a:bodyPr>
          <a:lstStyle/>
          <a:p>
            <a:pPr>
              <a:lnSpc>
                <a:spcPct val="150000"/>
              </a:lnSpc>
            </a:pPr>
            <a:r>
              <a:rPr lang="en-GB" altLang="zh-CN" sz="1600" dirty="0">
                <a:effectLst/>
                <a:latin typeface="Calibri" panose="020F0502020204030204" pitchFamily="34" charset="0"/>
                <a:ea typeface="等线" panose="02010600030101010101" pitchFamily="2" charset="-122"/>
                <a:cs typeface="Calibri" panose="020F0502020204030204" pitchFamily="34" charset="0"/>
              </a:rPr>
              <a:t>Thank you Sasha for your successful vice-chair term. We have all admired your patience during our controversial and animated discussions.</a:t>
            </a:r>
          </a:p>
          <a:p>
            <a:pPr>
              <a:lnSpc>
                <a:spcPct val="150000"/>
              </a:lnSpc>
            </a:pPr>
            <a:endParaRPr lang="en-GB" altLang="zh-CN" sz="1600" dirty="0">
              <a:latin typeface="Calibri" panose="020F0502020204030204" pitchFamily="34" charset="0"/>
              <a:ea typeface="等线" panose="02010600030101010101" pitchFamily="2" charset="-122"/>
              <a:cs typeface="Calibri" panose="020F0502020204030204" pitchFamily="34" charset="0"/>
            </a:endParaRPr>
          </a:p>
          <a:p>
            <a:pPr>
              <a:lnSpc>
                <a:spcPct val="150000"/>
              </a:lnSpc>
            </a:pPr>
            <a:r>
              <a:rPr lang="en-GB" altLang="zh-CN" sz="1600" dirty="0">
                <a:effectLst/>
                <a:latin typeface="Calibri" panose="020F0502020204030204" pitchFamily="34" charset="0"/>
                <a:ea typeface="等线" panose="02010600030101010101" pitchFamily="2" charset="-122"/>
                <a:cs typeface="Calibri" panose="020F0502020204030204" pitchFamily="34" charset="0"/>
              </a:rPr>
              <a:t>I hope we can celebrate this event again face to face in our traditional wine party anywhere soon. All the best.			 		</a:t>
            </a:r>
          </a:p>
          <a:p>
            <a:pPr algn="r"/>
            <a:r>
              <a:rPr lang="en-GB" altLang="zh-CN" sz="1600" dirty="0">
                <a:effectLst/>
                <a:latin typeface="Calibri" panose="020F0502020204030204" pitchFamily="34" charset="0"/>
                <a:ea typeface="等线" panose="02010600030101010101" pitchFamily="2" charset="-122"/>
                <a:cs typeface="Calibri" panose="020F0502020204030204" pitchFamily="34" charset="0"/>
              </a:rPr>
              <a:t>Nokia – Philippe G.</a:t>
            </a:r>
            <a:endParaRPr lang="zh-CN" altLang="zh-CN" sz="1600" dirty="0">
              <a:effectLst/>
              <a:latin typeface="Calibri" panose="020F0502020204030204" pitchFamily="34" charset="0"/>
              <a:ea typeface="等线" panose="02010600030101010101" pitchFamily="2" charset="-122"/>
              <a:cs typeface="Calibri" panose="020F0502020204030204" pitchFamily="34" charset="0"/>
            </a:endParaRPr>
          </a:p>
          <a:p>
            <a:endParaRPr lang="zh-CN" altLang="en-US" sz="1600" dirty="0">
              <a:latin typeface="Calibri" panose="020F0502020204030204" pitchFamily="34" charset="0"/>
              <a:cs typeface="Calibri" panose="020F0502020204030204" pitchFamily="34" charset="0"/>
            </a:endParaRPr>
          </a:p>
        </p:txBody>
      </p:sp>
      <p:sp>
        <p:nvSpPr>
          <p:cNvPr id="5" name="文本框 4">
            <a:extLst>
              <a:ext uri="{FF2B5EF4-FFF2-40B4-BE49-F238E27FC236}">
                <a16:creationId xmlns="" xmlns:a16="http://schemas.microsoft.com/office/drawing/2014/main" id="{89FFCDD0-5A8C-4850-9AB2-C94FB5D39865}"/>
              </a:ext>
            </a:extLst>
          </p:cNvPr>
          <p:cNvSpPr txBox="1"/>
          <p:nvPr/>
        </p:nvSpPr>
        <p:spPr>
          <a:xfrm>
            <a:off x="6514264" y="4665392"/>
            <a:ext cx="5390396" cy="1524007"/>
          </a:xfrm>
          <a:prstGeom prst="rect">
            <a:avLst/>
          </a:prstGeom>
          <a:noFill/>
        </p:spPr>
        <p:txBody>
          <a:bodyPr wrap="square" rtlCol="0">
            <a:spAutoFit/>
          </a:bodyPr>
          <a:lstStyle/>
          <a:p>
            <a:pPr>
              <a:lnSpc>
                <a:spcPct val="150000"/>
              </a:lnSpc>
            </a:pPr>
            <a:r>
              <a:rPr lang="en-US" altLang="zh-CN" sz="1600" dirty="0">
                <a:latin typeface="Calibri" panose="020F0502020204030204" pitchFamily="34" charset="0"/>
                <a:cs typeface="Calibri" panose="020F0502020204030204" pitchFamily="34" charset="0"/>
              </a:rPr>
              <a:t>Thanks for your outstanding service to RAN3 for the past 4 years!</a:t>
            </a:r>
          </a:p>
          <a:p>
            <a:pPr>
              <a:lnSpc>
                <a:spcPct val="150000"/>
              </a:lnSpc>
            </a:pPr>
            <a:endParaRPr lang="en-US" altLang="zh-CN" sz="1600" dirty="0">
              <a:latin typeface="Calibri" panose="020F0502020204030204" pitchFamily="34" charset="0"/>
              <a:cs typeface="Calibri" panose="020F0502020204030204" pitchFamily="34" charset="0"/>
            </a:endParaRPr>
          </a:p>
          <a:p>
            <a:pPr algn="r">
              <a:lnSpc>
                <a:spcPct val="150000"/>
              </a:lnSpc>
            </a:pPr>
            <a:r>
              <a:rPr lang="en-US" altLang="zh-CN" sz="1600" dirty="0">
                <a:latin typeface="Calibri" panose="020F0502020204030204" pitchFamily="34" charset="0"/>
                <a:cs typeface="Calibri" panose="020F0502020204030204" pitchFamily="34" charset="0"/>
              </a:rPr>
              <a:t>	Nokia - Sean</a:t>
            </a:r>
          </a:p>
        </p:txBody>
      </p:sp>
    </p:spTree>
    <p:extLst>
      <p:ext uri="{BB962C8B-B14F-4D97-AF65-F5344CB8AC3E}">
        <p14:creationId xmlns:p14="http://schemas.microsoft.com/office/powerpoint/2010/main" val="3646836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airplan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 xmlns:a16="http://schemas.microsoft.com/office/drawing/2014/main" id="{BBCE9C1D-1BD5-4835-B8FE-41E33F50BE4F}"/>
              </a:ext>
            </a:extLst>
          </p:cNvPr>
          <p:cNvSpPr/>
          <p:nvPr/>
        </p:nvSpPr>
        <p:spPr>
          <a:xfrm>
            <a:off x="0"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 xmlns:a16="http://schemas.microsoft.com/office/drawing/2014/main" id="{A382F433-CDFE-49B5-A091-994B05440255}"/>
              </a:ext>
            </a:extLst>
          </p:cNvPr>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a:extLst>
              <a:ext uri="{FF2B5EF4-FFF2-40B4-BE49-F238E27FC236}">
                <a16:creationId xmlns="" xmlns:a16="http://schemas.microsoft.com/office/drawing/2014/main" id="{23CDE7D4-D6B0-4335-B8DB-DB4A8F727B3D}"/>
              </a:ext>
            </a:extLst>
          </p:cNvPr>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Sasha</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文本框 2">
            <a:extLst>
              <a:ext uri="{FF2B5EF4-FFF2-40B4-BE49-F238E27FC236}">
                <a16:creationId xmlns="" xmlns:a16="http://schemas.microsoft.com/office/drawing/2014/main" id="{AC3E4CA5-DD60-47AE-AD99-08EC80F1A433}"/>
              </a:ext>
            </a:extLst>
          </p:cNvPr>
          <p:cNvSpPr txBox="1"/>
          <p:nvPr/>
        </p:nvSpPr>
        <p:spPr>
          <a:xfrm>
            <a:off x="6494802" y="1293723"/>
            <a:ext cx="5298393" cy="5034455"/>
          </a:xfrm>
          <a:prstGeom prst="rect">
            <a:avLst/>
          </a:prstGeom>
          <a:noFill/>
        </p:spPr>
        <p:txBody>
          <a:bodyPr wrap="square" rtlCol="0">
            <a:spAutoFit/>
          </a:bodyPr>
          <a:lstStyle/>
          <a:p>
            <a:pPr>
              <a:lnSpc>
                <a:spcPct val="107000"/>
              </a:lnSpc>
              <a:spcAft>
                <a:spcPts val="800"/>
              </a:spcAft>
            </a:pPr>
            <a:r>
              <a:rPr lang="en-US" altLang="zh-CN" sz="1600" dirty="0">
                <a:effectLst/>
                <a:latin typeface="Calibri" panose="020F0502020204030204" pitchFamily="34" charset="0"/>
                <a:ea typeface="等线" panose="02010600030101010101" pitchFamily="2" charset="-122"/>
                <a:cs typeface="Calibri" panose="020F0502020204030204" pitchFamily="34" charset="0"/>
              </a:rPr>
              <a:t>I really appreciate your chairmanship with the spirit of equality, transparency and efficiency. Wish you happy and healthy life, and hope to meet you face-to-face in the very near future.</a:t>
            </a:r>
            <a:endParaRPr lang="en-US" altLang="zh-CN" sz="1600" dirty="0">
              <a:latin typeface="Calibri" panose="020F0502020204030204" pitchFamily="34" charset="0"/>
              <a:cs typeface="Calibri" panose="020F0502020204030204" pitchFamily="34" charset="0"/>
            </a:endParaRPr>
          </a:p>
          <a:p>
            <a:pPr algn="r"/>
            <a:r>
              <a:rPr lang="en-US" altLang="zh-CN" sz="1600" dirty="0">
                <a:latin typeface="Calibri" panose="020F0502020204030204" pitchFamily="34" charset="0"/>
                <a:cs typeface="Calibri" panose="020F0502020204030204" pitchFamily="34" charset="0"/>
              </a:rPr>
              <a:t>			</a:t>
            </a:r>
          </a:p>
          <a:p>
            <a:pPr algn="r"/>
            <a:r>
              <a:rPr lang="en-US" altLang="zh-CN" sz="1600" dirty="0">
                <a:latin typeface="Calibri" panose="020F0502020204030204" pitchFamily="34" charset="0"/>
                <a:cs typeface="Calibri" panose="020F0502020204030204" pitchFamily="34" charset="0"/>
              </a:rPr>
              <a:t>CMCC - </a:t>
            </a:r>
            <a:r>
              <a:rPr lang="en-GB" altLang="zh-CN" sz="1600" dirty="0" err="1">
                <a:effectLst/>
                <a:latin typeface="Calibri" panose="020F0502020204030204" pitchFamily="34" charset="0"/>
                <a:ea typeface="等线" panose="02010600030101010101" pitchFamily="2" charset="-122"/>
                <a:cs typeface="Calibri" panose="020F0502020204030204" pitchFamily="34" charset="0"/>
              </a:rPr>
              <a:t>Xingyu</a:t>
            </a:r>
            <a:r>
              <a:rPr lang="en-GB" altLang="zh-CN" sz="1600" dirty="0">
                <a:effectLst/>
                <a:latin typeface="Calibri" panose="020F0502020204030204" pitchFamily="34" charset="0"/>
                <a:ea typeface="等线" panose="02010600030101010101" pitchFamily="2" charset="-122"/>
                <a:cs typeface="Calibri" panose="020F0502020204030204" pitchFamily="34" charset="0"/>
              </a:rPr>
              <a:t> Han</a:t>
            </a:r>
          </a:p>
          <a:p>
            <a:pPr algn="r"/>
            <a:endParaRPr lang="en-GB" altLang="zh-CN" dirty="0">
              <a:latin typeface="Calibri" panose="020F0502020204030204" pitchFamily="34" charset="0"/>
              <a:ea typeface="等线" panose="02010600030101010101" pitchFamily="2" charset="-122"/>
              <a:cs typeface="Calibri" panose="020F0502020204030204" pitchFamily="34" charset="0"/>
            </a:endParaRPr>
          </a:p>
          <a:p>
            <a:pPr algn="r"/>
            <a:endParaRPr lang="en-GB" altLang="zh-CN" dirty="0">
              <a:latin typeface="Calibri" panose="020F0502020204030204" pitchFamily="34" charset="0"/>
              <a:ea typeface="等线" panose="02010600030101010101" pitchFamily="2" charset="-122"/>
              <a:cs typeface="Calibri" panose="020F0502020204030204" pitchFamily="34" charset="0"/>
            </a:endParaRPr>
          </a:p>
          <a:p>
            <a:pPr algn="r"/>
            <a:endParaRPr lang="en-GB" altLang="zh-CN" dirty="0">
              <a:latin typeface="Calibri" panose="020F0502020204030204" pitchFamily="34" charset="0"/>
              <a:ea typeface="等线" panose="02010600030101010101" pitchFamily="2" charset="-122"/>
              <a:cs typeface="Calibri" panose="020F0502020204030204" pitchFamily="34" charset="0"/>
            </a:endParaRPr>
          </a:p>
          <a:p>
            <a:r>
              <a:rPr lang="en-US" altLang="zh-CN" sz="1600" dirty="0">
                <a:latin typeface="Calibri" panose="020F0502020204030204" pitchFamily="34" charset="0"/>
                <a:ea typeface="等线" panose="02010600030101010101" pitchFamily="2" charset="-122"/>
                <a:cs typeface="Calibri" panose="020F0502020204030204" pitchFamily="34" charset="0"/>
              </a:rPr>
              <a:t>Thanks to Sasha for your leadership in presiding over 3GPP meetings in last four years. Under your leadership, meetings run smoothly and remain orderly, and delegates in all companies work at a consensus in specification decisions. Wish you happiness, and joy in your future life.</a:t>
            </a:r>
          </a:p>
          <a:p>
            <a:endParaRPr lang="en-US" altLang="zh-CN" sz="1600" dirty="0">
              <a:latin typeface="Calibri" panose="020F0502020204030204" pitchFamily="34" charset="0"/>
              <a:ea typeface="等线" panose="02010600030101010101" pitchFamily="2" charset="-122"/>
              <a:cs typeface="Calibri" panose="020F0502020204030204" pitchFamily="34" charset="0"/>
            </a:endParaRPr>
          </a:p>
          <a:p>
            <a:pPr algn="r"/>
            <a:endParaRPr lang="en-US" altLang="zh-CN" sz="1600" dirty="0">
              <a:latin typeface="Calibri" panose="020F0502020204030204" pitchFamily="34" charset="0"/>
              <a:cs typeface="Calibri" panose="020F0502020204030204" pitchFamily="34" charset="0"/>
            </a:endParaRPr>
          </a:p>
          <a:p>
            <a:pPr algn="r"/>
            <a:r>
              <a:rPr lang="en-US" altLang="zh-CN" sz="1600" dirty="0">
                <a:latin typeface="Calibri" panose="020F0502020204030204" pitchFamily="34" charset="0"/>
                <a:cs typeface="Calibri" panose="020F0502020204030204" pitchFamily="34" charset="0"/>
              </a:rPr>
              <a:t>CMCC – </a:t>
            </a:r>
            <a:r>
              <a:rPr lang="en-GB" altLang="zh-CN" sz="1600" dirty="0" err="1">
                <a:latin typeface="Calibri" panose="020F0502020204030204" pitchFamily="34" charset="0"/>
                <a:ea typeface="等线" panose="02010600030101010101" pitchFamily="2" charset="-122"/>
                <a:cs typeface="Calibri" panose="020F0502020204030204" pitchFamily="34" charset="0"/>
              </a:rPr>
              <a:t>Miaoqi</a:t>
            </a:r>
            <a:r>
              <a:rPr lang="en-GB" altLang="zh-CN" sz="1600" dirty="0">
                <a:latin typeface="Calibri" panose="020F0502020204030204" pitchFamily="34" charset="0"/>
                <a:ea typeface="等线" panose="02010600030101010101" pitchFamily="2" charset="-122"/>
                <a:cs typeface="Calibri" panose="020F0502020204030204" pitchFamily="34" charset="0"/>
              </a:rPr>
              <a:t> Zhang</a:t>
            </a:r>
            <a:endParaRPr lang="en-GB" altLang="zh-CN" sz="1600" dirty="0">
              <a:effectLst/>
              <a:latin typeface="Calibri" panose="020F0502020204030204" pitchFamily="34" charset="0"/>
              <a:ea typeface="等线" panose="02010600030101010101" pitchFamily="2" charset="-122"/>
              <a:cs typeface="Calibri" panose="020F0502020204030204" pitchFamily="34" charset="0"/>
            </a:endParaRPr>
          </a:p>
          <a:p>
            <a:endParaRPr lang="en-GB" altLang="zh-CN" sz="1600" dirty="0">
              <a:latin typeface="Calibri" panose="020F0502020204030204" pitchFamily="34" charset="0"/>
              <a:ea typeface="等线" panose="02010600030101010101" pitchFamily="2" charset="-122"/>
              <a:cs typeface="Calibri" panose="020F0502020204030204" pitchFamily="34" charset="0"/>
            </a:endParaRPr>
          </a:p>
          <a:p>
            <a:pPr algn="r"/>
            <a:endParaRPr lang="en-GB" altLang="zh-CN" sz="1600" dirty="0">
              <a:latin typeface="Calibri" panose="020F0502020204030204" pitchFamily="34" charset="0"/>
              <a:ea typeface="等线" panose="02010600030101010101" pitchFamily="2" charset="-122"/>
              <a:cs typeface="Calibri" panose="020F0502020204030204" pitchFamily="34" charset="0"/>
            </a:endParaRPr>
          </a:p>
        </p:txBody>
      </p:sp>
      <p:sp>
        <p:nvSpPr>
          <p:cNvPr id="8" name="文本框 7">
            <a:extLst>
              <a:ext uri="{FF2B5EF4-FFF2-40B4-BE49-F238E27FC236}">
                <a16:creationId xmlns="" xmlns:a16="http://schemas.microsoft.com/office/drawing/2014/main" id="{15D9DA0D-6A45-434C-AA95-834AE4C6869E}"/>
              </a:ext>
            </a:extLst>
          </p:cNvPr>
          <p:cNvSpPr txBox="1"/>
          <p:nvPr/>
        </p:nvSpPr>
        <p:spPr>
          <a:xfrm>
            <a:off x="259119" y="1379481"/>
            <a:ext cx="5571230" cy="3293209"/>
          </a:xfrm>
          <a:prstGeom prst="rect">
            <a:avLst/>
          </a:prstGeom>
          <a:noFill/>
        </p:spPr>
        <p:txBody>
          <a:bodyPr wrap="square" rtlCol="0">
            <a:spAutoFit/>
          </a:bodyPr>
          <a:lstStyle/>
          <a:p>
            <a:pPr algn="just"/>
            <a:r>
              <a:rPr lang="en-US" altLang="zh-CN" sz="1600" dirty="0">
                <a:effectLst/>
                <a:latin typeface="Calibri" panose="020F0502020204030204" pitchFamily="34" charset="0"/>
                <a:ea typeface="Calibri" panose="020F0502020204030204" pitchFamily="34" charset="0"/>
                <a:cs typeface="Calibri" panose="020F0502020204030204" pitchFamily="34" charset="0"/>
              </a:rPr>
              <a:t>I really appreciate your leadership as RAN3 Vice Chairman in the past four years with fairness, openness and efficiency, especially your great efforts on chairing the SI/WIs lead by China Mobile, including the Rel-16 data collection and utilization SI, Rel-16 SON/MDT WI and Rel-17 SON/MDT enhancement WI. </a:t>
            </a:r>
          </a:p>
          <a:p>
            <a:pPr algn="just"/>
            <a:endParaRPr lang="en-US" altLang="zh-CN" sz="1600" dirty="0">
              <a:latin typeface="Calibri" panose="020F0502020204030204" pitchFamily="34" charset="0"/>
              <a:ea typeface="Calibri" panose="020F0502020204030204" pitchFamily="34" charset="0"/>
              <a:cs typeface="Calibri" panose="020F0502020204030204" pitchFamily="34" charset="0"/>
            </a:endParaRPr>
          </a:p>
          <a:p>
            <a:pPr algn="just"/>
            <a:r>
              <a:rPr lang="en-US" altLang="zh-CN" sz="1600" dirty="0">
                <a:effectLst/>
                <a:latin typeface="Calibri" panose="020F0502020204030204" pitchFamily="34" charset="0"/>
                <a:ea typeface="Calibri" panose="020F0502020204030204" pitchFamily="34" charset="0"/>
                <a:cs typeface="Calibri" panose="020F0502020204030204" pitchFamily="34" charset="0"/>
              </a:rPr>
              <a:t>Your spirit of always respecting the operator requirement and distributing the workload evenly among the companies is impressive. </a:t>
            </a:r>
          </a:p>
          <a:p>
            <a:pPr algn="just"/>
            <a:endParaRPr lang="en-US" altLang="zh-CN" sz="1600" dirty="0">
              <a:latin typeface="Calibri" panose="020F0502020204030204" pitchFamily="34" charset="0"/>
              <a:ea typeface="Calibri" panose="020F0502020204030204" pitchFamily="34" charset="0"/>
              <a:cs typeface="Calibri" panose="020F0502020204030204" pitchFamily="34" charset="0"/>
            </a:endParaRPr>
          </a:p>
          <a:p>
            <a:pPr algn="just"/>
            <a:r>
              <a:rPr lang="en-US" altLang="zh-CN" sz="1600" dirty="0">
                <a:effectLst/>
                <a:latin typeface="Calibri" panose="020F0502020204030204" pitchFamily="34" charset="0"/>
                <a:ea typeface="Calibri" panose="020F0502020204030204" pitchFamily="34" charset="0"/>
                <a:cs typeface="Calibri" panose="020F0502020204030204" pitchFamily="34" charset="0"/>
              </a:rPr>
              <a:t>Wish you happiness and healthy forever.</a:t>
            </a:r>
            <a:r>
              <a:rPr lang="en-US" altLang="zh-CN" sz="1600" dirty="0">
                <a:latin typeface="Calibri" panose="020F0502020204030204" pitchFamily="34" charset="0"/>
                <a:cs typeface="Calibri" panose="020F0502020204030204" pitchFamily="34" charset="0"/>
              </a:rPr>
              <a:t>		</a:t>
            </a:r>
          </a:p>
          <a:p>
            <a:pPr algn="just"/>
            <a:endParaRPr lang="en-US" altLang="zh-CN" sz="1600" dirty="0">
              <a:latin typeface="Calibri" panose="020F0502020204030204" pitchFamily="34" charset="0"/>
              <a:cs typeface="Calibri" panose="020F0502020204030204" pitchFamily="34" charset="0"/>
            </a:endParaRPr>
          </a:p>
          <a:p>
            <a:pPr algn="r"/>
            <a:r>
              <a:rPr lang="en-US" altLang="zh-CN" sz="1600" dirty="0">
                <a:latin typeface="Calibri" panose="020F0502020204030204" pitchFamily="34" charset="0"/>
                <a:cs typeface="Calibri" panose="020F0502020204030204" pitchFamily="34" charset="0"/>
              </a:rPr>
              <a:t>				CMCC – Liang Liu</a:t>
            </a:r>
            <a:endParaRPr lang="zh-CN" altLang="en-US" sz="1600" dirty="0">
              <a:latin typeface="Calibri" panose="020F0502020204030204" pitchFamily="34" charset="0"/>
              <a:cs typeface="Calibri" panose="020F0502020204030204" pitchFamily="34" charset="0"/>
            </a:endParaRPr>
          </a:p>
        </p:txBody>
      </p:sp>
      <p:pic>
        <p:nvPicPr>
          <p:cNvPr id="9" name="图片 8">
            <a:extLst>
              <a:ext uri="{FF2B5EF4-FFF2-40B4-BE49-F238E27FC236}">
                <a16:creationId xmlns="" xmlns:a16="http://schemas.microsoft.com/office/drawing/2014/main" id="{6973860F-01DB-4B89-9235-5AEC009C079C}"/>
              </a:ext>
            </a:extLst>
          </p:cNvPr>
          <p:cNvPicPr/>
          <p:nvPr/>
        </p:nvPicPr>
        <p:blipFill>
          <a:blip r:embed="rId3" cstate="print"/>
          <a:stretch>
            <a:fillRect/>
          </a:stretch>
        </p:blipFill>
        <p:spPr>
          <a:xfrm rot="21215068">
            <a:off x="1132638" y="4451202"/>
            <a:ext cx="1862175" cy="2146936"/>
          </a:xfrm>
          <a:prstGeom prst="rect">
            <a:avLst/>
          </a:prstGeom>
        </p:spPr>
      </p:pic>
    </p:spTree>
    <p:extLst>
      <p:ext uri="{BB962C8B-B14F-4D97-AF65-F5344CB8AC3E}">
        <p14:creationId xmlns:p14="http://schemas.microsoft.com/office/powerpoint/2010/main" val="962473765"/>
      </p:ext>
    </p:extLst>
  </p:cSld>
  <p:clrMapOvr>
    <a:masterClrMapping/>
  </p:clrMapOvr>
  <p:transition spd="slow" advClick="0" advTm="16000">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 xmlns:a16="http://schemas.microsoft.com/office/drawing/2014/main" id="{D6A2879D-938D-4B8D-93A5-85BBB5C22E1E}"/>
              </a:ext>
            </a:extLst>
          </p:cNvPr>
          <p:cNvSpPr/>
          <p:nvPr/>
        </p:nvSpPr>
        <p:spPr>
          <a:xfrm>
            <a:off x="0"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 xmlns:a16="http://schemas.microsoft.com/office/drawing/2014/main" id="{5F69DFCA-0E73-4279-805D-61410FC6488B}"/>
              </a:ext>
            </a:extLst>
          </p:cNvPr>
          <p:cNvSpPr/>
          <p:nvPr/>
        </p:nvSpPr>
        <p:spPr>
          <a:xfrm flipV="1">
            <a:off x="-46633"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 xmlns:a16="http://schemas.microsoft.com/office/drawing/2014/main" id="{1AE1DCE4-3C53-4BD3-977E-8A2037046103}"/>
              </a:ext>
            </a:extLst>
          </p:cNvPr>
          <p:cNvSpPr/>
          <p:nvPr/>
        </p:nvSpPr>
        <p:spPr>
          <a:xfrm>
            <a:off x="46633" y="207357"/>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Sasha</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文本框 3">
            <a:extLst>
              <a:ext uri="{FF2B5EF4-FFF2-40B4-BE49-F238E27FC236}">
                <a16:creationId xmlns="" xmlns:a16="http://schemas.microsoft.com/office/drawing/2014/main" id="{6E2FDE1D-8E03-4558-AD5B-EF499F709526}"/>
              </a:ext>
            </a:extLst>
          </p:cNvPr>
          <p:cNvSpPr txBox="1"/>
          <p:nvPr/>
        </p:nvSpPr>
        <p:spPr>
          <a:xfrm>
            <a:off x="464676" y="1343088"/>
            <a:ext cx="5073379" cy="2308324"/>
          </a:xfrm>
          <a:prstGeom prst="rect">
            <a:avLst/>
          </a:prstGeom>
          <a:noFill/>
        </p:spPr>
        <p:txBody>
          <a:bodyPr wrap="square" rtlCol="0">
            <a:spAutoFit/>
          </a:bodyPr>
          <a:lstStyle/>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Sasha, many thanks for your contributions to RAN3 as vice-chairman – your pragmatic and calm approach to the job, always trying keep things on a sensible level, and making sure the unruly lot got somewhere and on time. </a:t>
            </a:r>
          </a:p>
          <a:p>
            <a:pPr algn="just"/>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Very best wishes, and hope we can share a beer soon! </a:t>
            </a:r>
            <a:r>
              <a:rPr lang="en-US" altLang="zh-CN" sz="1600" kern="100" dirty="0">
                <a:latin typeface="Calibri" panose="020F0502020204030204" pitchFamily="34" charset="0"/>
                <a:ea typeface="宋体" panose="02010600030101010101" pitchFamily="2" charset="-122"/>
                <a:cs typeface="Calibri" panose="020F0502020204030204" pitchFamily="34" charset="0"/>
              </a:rPr>
              <a:t>			</a:t>
            </a:r>
          </a:p>
          <a:p>
            <a:pPr algn="r"/>
            <a:r>
              <a:rPr lang="en-US" altLang="zh-CN" sz="1600" kern="100" dirty="0">
                <a:latin typeface="Calibri" panose="020F0502020204030204" pitchFamily="34" charset="0"/>
                <a:ea typeface="宋体" panose="02010600030101010101" pitchFamily="2" charset="-122"/>
                <a:cs typeface="Calibri" panose="020F0502020204030204" pitchFamily="34" charset="0"/>
              </a:rPr>
              <a:t>QC - Luis</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dirty="0">
              <a:latin typeface="Calibri" panose="020F0502020204030204" pitchFamily="34" charset="0"/>
              <a:cs typeface="Calibri" panose="020F0502020204030204" pitchFamily="34" charset="0"/>
            </a:endParaRPr>
          </a:p>
        </p:txBody>
      </p:sp>
      <p:sp>
        <p:nvSpPr>
          <p:cNvPr id="13" name="文本框 12">
            <a:extLst>
              <a:ext uri="{FF2B5EF4-FFF2-40B4-BE49-F238E27FC236}">
                <a16:creationId xmlns="" xmlns:a16="http://schemas.microsoft.com/office/drawing/2014/main" id="{10538AC6-AA36-4A47-AEFB-700FD3AC2774}"/>
              </a:ext>
            </a:extLst>
          </p:cNvPr>
          <p:cNvSpPr txBox="1"/>
          <p:nvPr/>
        </p:nvSpPr>
        <p:spPr>
          <a:xfrm>
            <a:off x="6464228" y="4231404"/>
            <a:ext cx="5395486" cy="2514406"/>
          </a:xfrm>
          <a:prstGeom prst="rect">
            <a:avLst/>
          </a:prstGeom>
          <a:noFill/>
        </p:spPr>
        <p:txBody>
          <a:bodyPr wrap="square" rtlCol="0">
            <a:spAutoFit/>
          </a:bodyPr>
          <a:lstStyle/>
          <a:p>
            <a:pPr>
              <a:lnSpc>
                <a:spcPct val="107000"/>
              </a:lnSpc>
              <a:spcAft>
                <a:spcPts val="800"/>
              </a:spcAft>
            </a:pPr>
            <a:r>
              <a:rPr lang="en-GB" altLang="zh-CN" sz="1600" dirty="0">
                <a:effectLst/>
                <a:latin typeface="Calibri" panose="020F0502020204030204" pitchFamily="34" charset="0"/>
                <a:ea typeface="宋体" panose="02010600030101010101" pitchFamily="2" charset="-122"/>
                <a:cs typeface="Calibri" panose="020F0502020204030204" pitchFamily="34" charset="0"/>
              </a:rPr>
              <a:t>Best wishes and many thanks Sasha for your contributions to RAN3 as vice-chairman. Although we couldn’t interact in person during your tenure, I felt at ease in contributing to the online meetings in the SON/MDT sessions you moderated and liked the way you handled the sessions. Hope to meet you soon in the future!</a:t>
            </a:r>
            <a:endParaRPr lang="zh-CN" altLang="zh-CN" sz="1600" dirty="0">
              <a:effectLst/>
              <a:latin typeface="Calibri" panose="020F0502020204030204" pitchFamily="34" charset="0"/>
              <a:ea typeface="宋体" panose="02010600030101010101" pitchFamily="2" charset="-122"/>
              <a:cs typeface="Calibri" panose="020F0502020204030204" pitchFamily="34" charset="0"/>
            </a:endParaRPr>
          </a:p>
          <a:p>
            <a:pPr algn="just"/>
            <a:r>
              <a:rPr lang="en-US" altLang="zh-CN" sz="1600" kern="100" dirty="0">
                <a:latin typeface="Calibri" panose="020F0502020204030204" pitchFamily="34" charset="0"/>
                <a:ea typeface="宋体" panose="02010600030101010101" pitchFamily="2" charset="-122"/>
                <a:cs typeface="Calibri" panose="020F0502020204030204" pitchFamily="34" charset="0"/>
              </a:rPr>
              <a:t>			</a:t>
            </a:r>
          </a:p>
          <a:p>
            <a:pPr algn="r"/>
            <a:r>
              <a:rPr lang="en-US" altLang="zh-CN" sz="1600" kern="100" dirty="0">
                <a:latin typeface="Calibri" panose="020F0502020204030204" pitchFamily="34" charset="0"/>
                <a:ea typeface="宋体" panose="02010600030101010101" pitchFamily="2" charset="-122"/>
                <a:cs typeface="Calibri" panose="020F0502020204030204" pitchFamily="34" charset="0"/>
              </a:rPr>
              <a:t>QC - Shankar</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dirty="0">
              <a:latin typeface="Calibri" panose="020F0502020204030204" pitchFamily="34" charset="0"/>
              <a:cs typeface="Calibri" panose="020F0502020204030204" pitchFamily="34" charset="0"/>
            </a:endParaRPr>
          </a:p>
        </p:txBody>
      </p:sp>
      <p:pic>
        <p:nvPicPr>
          <p:cNvPr id="19" name="Picture 3">
            <a:extLst>
              <a:ext uri="{FF2B5EF4-FFF2-40B4-BE49-F238E27FC236}">
                <a16:creationId xmlns="" xmlns:a16="http://schemas.microsoft.com/office/drawing/2014/main" id="{5F5AA9BF-626C-4B1A-AC26-4ED67149BA1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2065" y="580641"/>
            <a:ext cx="2419812" cy="2736169"/>
          </a:xfrm>
          <a:prstGeom prst="rect">
            <a:avLst/>
          </a:prstGeom>
          <a:noFill/>
          <a:ln>
            <a:noFill/>
          </a:ln>
        </p:spPr>
      </p:pic>
      <p:sp>
        <p:nvSpPr>
          <p:cNvPr id="20" name="文本框 19">
            <a:extLst>
              <a:ext uri="{FF2B5EF4-FFF2-40B4-BE49-F238E27FC236}">
                <a16:creationId xmlns="" xmlns:a16="http://schemas.microsoft.com/office/drawing/2014/main" id="{DDFFDFDA-9836-47B8-A2E2-83482386CFD7}"/>
              </a:ext>
            </a:extLst>
          </p:cNvPr>
          <p:cNvSpPr txBox="1"/>
          <p:nvPr/>
        </p:nvSpPr>
        <p:spPr>
          <a:xfrm>
            <a:off x="6085309" y="3429000"/>
            <a:ext cx="6153324" cy="671915"/>
          </a:xfrm>
          <a:prstGeom prst="rect">
            <a:avLst/>
          </a:prstGeom>
          <a:noFill/>
        </p:spPr>
        <p:txBody>
          <a:bodyPr wrap="square">
            <a:spAutoFit/>
          </a:bodyPr>
          <a:lstStyle/>
          <a:p>
            <a:pPr algn="ctr">
              <a:lnSpc>
                <a:spcPct val="107000"/>
              </a:lnSpc>
              <a:spcAft>
                <a:spcPts val="800"/>
              </a:spcAft>
            </a:pPr>
            <a:r>
              <a:rPr lang="en-GB" altLang="zh-CN" sz="1800" b="1" dirty="0">
                <a:effectLst/>
                <a:latin typeface="Calibri" panose="020F0502020204030204" pitchFamily="34" charset="0"/>
                <a:ea typeface="宋体" panose="02010600030101010101" pitchFamily="2" charset="-122"/>
                <a:cs typeface="Times New Roman" panose="02020603050405020304" pitchFamily="18" charset="0"/>
              </a:rPr>
              <a:t>Anticipating the new football free-kick wall: Sasha calmly taking one for the team!!</a:t>
            </a:r>
            <a:endParaRPr lang="zh-CN" altLang="zh-CN" sz="18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21" name="Picture 6">
            <a:extLst>
              <a:ext uri="{FF2B5EF4-FFF2-40B4-BE49-F238E27FC236}">
                <a16:creationId xmlns="" xmlns:a16="http://schemas.microsoft.com/office/drawing/2014/main" id="{0E75C6ED-DCD5-460C-86D2-CFEA57A2C40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7362" y="3316810"/>
            <a:ext cx="2108006" cy="2631870"/>
          </a:xfrm>
          <a:prstGeom prst="rect">
            <a:avLst/>
          </a:prstGeom>
          <a:noFill/>
          <a:ln>
            <a:noFill/>
          </a:ln>
        </p:spPr>
      </p:pic>
      <p:sp>
        <p:nvSpPr>
          <p:cNvPr id="22" name="文本框 21">
            <a:extLst>
              <a:ext uri="{FF2B5EF4-FFF2-40B4-BE49-F238E27FC236}">
                <a16:creationId xmlns="" xmlns:a16="http://schemas.microsoft.com/office/drawing/2014/main" id="{328A177D-2DAC-460D-BBDE-DF0484637242}"/>
              </a:ext>
            </a:extLst>
          </p:cNvPr>
          <p:cNvSpPr txBox="1"/>
          <p:nvPr/>
        </p:nvSpPr>
        <p:spPr>
          <a:xfrm>
            <a:off x="16080" y="6073895"/>
            <a:ext cx="6153324" cy="375552"/>
          </a:xfrm>
          <a:prstGeom prst="rect">
            <a:avLst/>
          </a:prstGeom>
          <a:noFill/>
        </p:spPr>
        <p:txBody>
          <a:bodyPr wrap="square">
            <a:spAutoFit/>
          </a:bodyPr>
          <a:lstStyle/>
          <a:p>
            <a:pPr algn="ctr">
              <a:lnSpc>
                <a:spcPct val="107000"/>
              </a:lnSpc>
              <a:spcAft>
                <a:spcPts val="800"/>
              </a:spcAft>
            </a:pPr>
            <a:r>
              <a:rPr lang="en-GB" altLang="zh-CN" sz="1800" b="1" dirty="0">
                <a:effectLst/>
                <a:latin typeface="Calibri" panose="020F0502020204030204" pitchFamily="34" charset="0"/>
                <a:ea typeface="宋体" panose="02010600030101010101" pitchFamily="2" charset="-122"/>
                <a:cs typeface="Times New Roman" panose="02020603050405020304" pitchFamily="18" charset="0"/>
              </a:rPr>
              <a:t>Après RAN3 – yet still chairing!</a:t>
            </a:r>
            <a:endParaRPr lang="zh-CN" altLang="zh-CN" sz="1800" dirty="0">
              <a:effectLst/>
              <a:latin typeface="Calibri" panose="020F0502020204030204" pitchFamily="34"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981277190"/>
      </p:ext>
    </p:extLst>
  </p:cSld>
  <p:clrMapOvr>
    <a:masterClrMapping/>
  </p:clrMapOvr>
  <p:transition spd="slow" advClick="0" advTm="15000">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 xmlns:a16="http://schemas.microsoft.com/office/drawing/2014/main" id="{BBCE9C1D-1BD5-4835-B8FE-41E33F50BE4F}"/>
              </a:ext>
            </a:extLst>
          </p:cNvPr>
          <p:cNvSpPr/>
          <p:nvPr/>
        </p:nvSpPr>
        <p:spPr>
          <a:xfrm>
            <a:off x="-1"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j-lt"/>
            </a:endParaRPr>
          </a:p>
        </p:txBody>
      </p:sp>
      <p:sp>
        <p:nvSpPr>
          <p:cNvPr id="6" name="矩形 5">
            <a:extLst>
              <a:ext uri="{FF2B5EF4-FFF2-40B4-BE49-F238E27FC236}">
                <a16:creationId xmlns="" xmlns:a16="http://schemas.microsoft.com/office/drawing/2014/main" id="{A382F433-CDFE-49B5-A091-994B05440255}"/>
              </a:ext>
            </a:extLst>
          </p:cNvPr>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a:extLst>
              <a:ext uri="{FF2B5EF4-FFF2-40B4-BE49-F238E27FC236}">
                <a16:creationId xmlns="" xmlns:a16="http://schemas.microsoft.com/office/drawing/2014/main" id="{23CDE7D4-D6B0-4335-B8DB-DB4A8F727B3D}"/>
              </a:ext>
            </a:extLst>
          </p:cNvPr>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Sasha</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7" name="文本框 6">
            <a:extLst>
              <a:ext uri="{FF2B5EF4-FFF2-40B4-BE49-F238E27FC236}">
                <a16:creationId xmlns="" xmlns:a16="http://schemas.microsoft.com/office/drawing/2014/main" id="{D1D912DF-2CAA-426A-A0ED-017AFF730ADE}"/>
              </a:ext>
            </a:extLst>
          </p:cNvPr>
          <p:cNvSpPr txBox="1"/>
          <p:nvPr/>
        </p:nvSpPr>
        <p:spPr>
          <a:xfrm>
            <a:off x="570451" y="1799438"/>
            <a:ext cx="4714613" cy="2308324"/>
          </a:xfrm>
          <a:prstGeom prst="rect">
            <a:avLst/>
          </a:prstGeom>
          <a:noFill/>
        </p:spPr>
        <p:txBody>
          <a:bodyPr wrap="square" rtlCol="0">
            <a:spAutoFit/>
          </a:bodyPr>
          <a:lstStyle/>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Many thanks for chairing the sessions so efficiently. Also impressed by the sticker you designed for RAN3#100 meeting celebration. It is a lucky for our RAN3 group to have an excellent vice chairman who is also a good designer. </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en-US"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algn="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CATT - </a:t>
            </a:r>
            <a:r>
              <a:rPr lang="en-US" altLang="zh-CN" sz="1600" kern="100" dirty="0" err="1">
                <a:effectLst/>
                <a:latin typeface="Calibri" panose="020F0502020204030204" pitchFamily="34" charset="0"/>
                <a:ea typeface="宋体" panose="02010600030101010101" pitchFamily="2" charset="-122"/>
                <a:cs typeface="Calibri" panose="020F0502020204030204" pitchFamily="34" charset="0"/>
              </a:rPr>
              <a:t>Aijuan</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dirty="0">
              <a:latin typeface="Calibri" panose="020F0502020204030204" pitchFamily="34" charset="0"/>
              <a:cs typeface="Calibri" panose="020F0502020204030204" pitchFamily="34" charset="0"/>
            </a:endParaRPr>
          </a:p>
        </p:txBody>
      </p:sp>
      <p:sp>
        <p:nvSpPr>
          <p:cNvPr id="8" name="文本框 7">
            <a:extLst>
              <a:ext uri="{FF2B5EF4-FFF2-40B4-BE49-F238E27FC236}">
                <a16:creationId xmlns="" xmlns:a16="http://schemas.microsoft.com/office/drawing/2014/main" id="{5563E6B2-6D34-474E-9BCF-D06904A3C505}"/>
              </a:ext>
            </a:extLst>
          </p:cNvPr>
          <p:cNvSpPr txBox="1"/>
          <p:nvPr/>
        </p:nvSpPr>
        <p:spPr>
          <a:xfrm>
            <a:off x="6666450" y="1799438"/>
            <a:ext cx="5142451" cy="3447098"/>
          </a:xfrm>
          <a:prstGeom prst="rect">
            <a:avLst/>
          </a:prstGeom>
          <a:noFill/>
        </p:spPr>
        <p:txBody>
          <a:bodyPr wrap="square" rtlCol="0">
            <a:spAutoFit/>
          </a:bodyPr>
          <a:lstStyle/>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How time flies, I still remember we knew each other from the “LWI/LWA” project 5 years ago.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In the past few years, we worked together for several topics. It’s a nice experience to work with you.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Thanks a lot for organizing so many activities for RAN3 team, which makes our big family warmer and more cohesive.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Wish everything around you will become better and better. </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r>
              <a:rPr lang="en-US" altLang="zh-CN" sz="1400" kern="100" dirty="0">
                <a:effectLst/>
                <a:latin typeface="+mj-lt"/>
                <a:ea typeface="宋体" panose="02010600030101010101" pitchFamily="2" charset="-122"/>
                <a:cs typeface="Times New Roman" panose="02020603050405020304" pitchFamily="18" charset="0"/>
              </a:rPr>
              <a:t> </a:t>
            </a:r>
            <a:endParaRPr lang="zh-CN" altLang="zh-CN" sz="1400" kern="100" dirty="0">
              <a:effectLst/>
              <a:latin typeface="+mj-lt"/>
              <a:ea typeface="宋体" panose="02010600030101010101" pitchFamily="2" charset="-122"/>
              <a:cs typeface="Times New Roman" panose="02020603050405020304" pitchFamily="18" charset="0"/>
            </a:endParaRPr>
          </a:p>
          <a:p>
            <a:r>
              <a:rPr lang="en-US" altLang="zh-CN" sz="1400" kern="100" dirty="0">
                <a:effectLst/>
                <a:latin typeface="+mj-lt"/>
                <a:ea typeface="宋体" panose="02010600030101010101" pitchFamily="2" charset="-122"/>
                <a:cs typeface="Times New Roman" panose="02020603050405020304" pitchFamily="18" charset="0"/>
              </a:rPr>
              <a:t> </a:t>
            </a:r>
            <a:endParaRPr lang="zh-CN" altLang="zh-CN" sz="1400" kern="100" dirty="0">
              <a:effectLst/>
              <a:latin typeface="+mj-lt"/>
              <a:ea typeface="宋体" panose="02010600030101010101" pitchFamily="2" charset="-122"/>
              <a:cs typeface="Times New Roman" panose="02020603050405020304" pitchFamily="18" charset="0"/>
            </a:endParaRPr>
          </a:p>
          <a:p>
            <a:pPr algn="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CATT </a:t>
            </a:r>
            <a:r>
              <a:rPr lang="en-US" altLang="zh-CN" sz="1600" kern="100" dirty="0">
                <a:latin typeface="Calibri" panose="020F0502020204030204" pitchFamily="34" charset="0"/>
                <a:ea typeface="宋体" panose="02010600030101010101" pitchFamily="2" charset="-122"/>
                <a:cs typeface="Calibri" panose="020F0502020204030204" pitchFamily="34" charset="0"/>
              </a:rPr>
              <a:t>- </a:t>
            </a:r>
            <a:r>
              <a:rPr lang="en-US" altLang="zh-CN" sz="1600" kern="100" dirty="0" err="1">
                <a:effectLst/>
                <a:latin typeface="Calibri" panose="020F0502020204030204" pitchFamily="34" charset="0"/>
                <a:ea typeface="宋体" panose="02010600030101010101" pitchFamily="2" charset="-122"/>
                <a:cs typeface="Calibri" panose="020F0502020204030204" pitchFamily="34" charset="0"/>
              </a:rPr>
              <a:t>Jiancheng</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SUN</a:t>
            </a:r>
            <a:endParaRPr lang="zh-CN" alt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36211951"/>
      </p:ext>
    </p:extLst>
  </p:cSld>
  <p:clrMapOvr>
    <a:masterClrMapping/>
  </p:clrMapOvr>
  <p:transition spd="slow" advClick="0" advTm="12000">
    <p:wipe/>
  </p:transition>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小清新时尚精致旅行纪念册日记"/>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Arial"/>
        <a:ea typeface="幼圆"/>
        <a:cs typeface=""/>
      </a:majorFont>
      <a:minorFont>
        <a:latin typeface="Arial"/>
        <a:ea typeface="幼圆"/>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2393</TotalTime>
  <Words>1067</Words>
  <Application>Microsoft Office PowerPoint</Application>
  <PresentationFormat>宽屏</PresentationFormat>
  <Paragraphs>161</Paragraphs>
  <Slides>11</Slides>
  <Notes>11</Notes>
  <HiddenSlides>0</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11</vt:i4>
      </vt:variant>
    </vt:vector>
  </HeadingPairs>
  <TitlesOfParts>
    <vt:vector size="20" baseType="lpstr">
      <vt:lpstr>等线</vt:lpstr>
      <vt:lpstr>宋体</vt:lpstr>
      <vt:lpstr>微软雅黑</vt:lpstr>
      <vt:lpstr>幼圆</vt:lpstr>
      <vt:lpstr>Arial</vt:lpstr>
      <vt:lpstr>Calibri</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dc:title>
  <dc:creator>熊猫办公</dc:creator>
  <cp:lastModifiedBy>Samsung9</cp:lastModifiedBy>
  <cp:revision>175</cp:revision>
  <dcterms:created xsi:type="dcterms:W3CDTF">2018-04-25T09:33:01Z</dcterms:created>
  <dcterms:modified xsi:type="dcterms:W3CDTF">2021-05-18T08:18:34Z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SCPROP">
    <vt:lpwstr>NSCCustomProperty</vt:lpwstr>
  </property>
  <property fmtid="{D5CDD505-2E9C-101B-9397-08002B2CF9AE}" pid="3" name="NSCPROP_SA">
    <vt:lpwstr>C:\Users\lx.xu\Downloads\To Sahsa.pptx</vt:lpwstr>
  </property>
</Properties>
</file>