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85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4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091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98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22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93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5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5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2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00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9E125-3A93-4FA8-A3EB-78FAB1CFEA8E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CC158-9DDE-441A-963A-A4157085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78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Beam measurement quantity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smtClean="0"/>
              <a:t>Samsung, vivo, OPPO, Lenovo/</a:t>
            </a:r>
            <a:r>
              <a:rPr lang="en-US" dirty="0" err="1" smtClean="0"/>
              <a:t>MotM</a:t>
            </a:r>
            <a:r>
              <a:rPr lang="en-US" dirty="0" smtClean="0"/>
              <a:t>, DCM, CMCC, China Unicom, Panasonic, China Telecom, Xiaomi, Qualcomm, </a:t>
            </a:r>
            <a:r>
              <a:rPr lang="en-US" dirty="0" err="1" smtClean="0"/>
              <a:t>IPCom</a:t>
            </a:r>
            <a:r>
              <a:rPr lang="en-US" dirty="0" smtClean="0"/>
              <a:t>, TCL, HTC, ITRI, </a:t>
            </a:r>
            <a:r>
              <a:rPr lang="en-US" dirty="0" err="1" smtClean="0"/>
              <a:t>Convida</a:t>
            </a:r>
            <a:r>
              <a:rPr lang="en-US" dirty="0" smtClean="0"/>
              <a:t> wireless, </a:t>
            </a:r>
            <a:r>
              <a:rPr lang="en-US" dirty="0" smtClean="0"/>
              <a:t>Sharp, CATT</a:t>
            </a:r>
            <a:r>
              <a:rPr lang="en-US" smtClean="0"/>
              <a:t>, Kyocera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889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measurement quantity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Problem:</a:t>
            </a:r>
          </a:p>
          <a:p>
            <a:pPr lvl="1"/>
            <a:r>
              <a:rPr lang="en-US" dirty="0" smtClean="0"/>
              <a:t>Currently, UE need to support 2 RS, 3 quantities x 64 beams x 8 cells per frequency</a:t>
            </a:r>
          </a:p>
          <a:p>
            <a:pPr lvl="1"/>
            <a:r>
              <a:rPr lang="en-US" dirty="0" smtClean="0"/>
              <a:t>this is 3072 beams the UE has to measure, process and maintain the filters per frequency</a:t>
            </a:r>
          </a:p>
          <a:p>
            <a:pPr lvl="1"/>
            <a:r>
              <a:rPr lang="en-US" dirty="0" smtClean="0"/>
              <a:t>If the UE needs to support 8 frequency for example, this is total of 24,576 filters</a:t>
            </a:r>
          </a:p>
          <a:p>
            <a:r>
              <a:rPr lang="en-US" dirty="0" smtClean="0"/>
              <a:t>This results intense UE processing, complexity and power consumption</a:t>
            </a:r>
          </a:p>
          <a:p>
            <a:r>
              <a:rPr lang="en-US" dirty="0" smtClean="0"/>
              <a:t>Propose to report only ONE </a:t>
            </a:r>
            <a:r>
              <a:rPr lang="en-US" dirty="0" smtClean="0"/>
              <a:t>quantity (configurable from RSRP, RSRQ or SINR) for </a:t>
            </a:r>
            <a:r>
              <a:rPr lang="en-US" dirty="0" smtClean="0"/>
              <a:t>beam measurement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232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135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Beam measurement quantity reporting</vt:lpstr>
      <vt:lpstr>Beam measurement quantity reporting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measurement quantity reporting</dc:title>
  <dc:creator>Intel-Candy</dc:creator>
  <cp:keywords>CTPClassification=CTP_IC:VisualMarkings=</cp:keywords>
  <cp:lastModifiedBy>Intel-Candy</cp:lastModifiedBy>
  <cp:revision>33</cp:revision>
  <dcterms:created xsi:type="dcterms:W3CDTF">2017-10-12T14:50:20Z</dcterms:created>
  <dcterms:modified xsi:type="dcterms:W3CDTF">2017-10-13T07:26:27Z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1c4b5331-a616-420e-af75-bbb9fce47928</vt:lpwstr>
  </property>
  <property fmtid="{D5CDD505-2E9C-101B-9397-08002B2CF9AE}" pid="3" name="CTP_BU">
    <vt:lpwstr>NEXT GEN AND STANDARDS GROUP</vt:lpwstr>
  </property>
  <property fmtid="{D5CDD505-2E9C-101B-9397-08002B2CF9AE}" pid="4" name="CTP_TimeStamp">
    <vt:lpwstr>2017-10-13 07:26:27Z</vt:lpwstr>
  </property>
  <property fmtid="{D5CDD505-2E9C-101B-9397-08002B2CF9AE}" pid="5" name="CTPClassification">
    <vt:lpwstr>CTP_IC</vt:lpwstr>
  </property>
</Properties>
</file>