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10"/>
  </p:notesMasterIdLst>
  <p:handoutMasterIdLst>
    <p:handoutMasterId r:id="rId11"/>
  </p:handoutMasterIdLst>
  <p:sldIdLst>
    <p:sldId id="256" r:id="rId5"/>
    <p:sldId id="274" r:id="rId6"/>
    <p:sldId id="275" r:id="rId7"/>
    <p:sldId id="276" r:id="rId8"/>
    <p:sldId id="271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0655" autoAdjust="0"/>
  </p:normalViewPr>
  <p:slideViewPr>
    <p:cSldViewPr snapToGrid="0">
      <p:cViewPr varScale="1">
        <p:scale>
          <a:sx n="64" d="100"/>
          <a:sy n="64" d="100"/>
        </p:scale>
        <p:origin x="556" y="48"/>
      </p:cViewPr>
      <p:guideLst/>
    </p:cSldViewPr>
  </p:slideViewPr>
  <p:outlineViewPr>
    <p:cViewPr>
      <p:scale>
        <a:sx n="33" d="100"/>
        <a:sy n="33" d="100"/>
      </p:scale>
      <p:origin x="0" y="-288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3403" y="29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n W Wang" userId="c148f6a8-fa23-4c1a-aa31-fdd52a21d77d" providerId="ADAL" clId="{B9CEB0E1-0F2C-41B9-9C52-B9BDD0BC0794}"/>
    <pc:docChg chg="modSld">
      <pc:chgData name="Min W Wang" userId="c148f6a8-fa23-4c1a-aa31-fdd52a21d77d" providerId="ADAL" clId="{B9CEB0E1-0F2C-41B9-9C52-B9BDD0BC0794}" dt="2025-02-18T19:48:29.767" v="0" actId="255"/>
      <pc:docMkLst>
        <pc:docMk/>
      </pc:docMkLst>
      <pc:sldChg chg="modSp mod">
        <pc:chgData name="Min W Wang" userId="c148f6a8-fa23-4c1a-aa31-fdd52a21d77d" providerId="ADAL" clId="{B9CEB0E1-0F2C-41B9-9C52-B9BDD0BC0794}" dt="2025-02-18T19:48:29.767" v="0" actId="255"/>
        <pc:sldMkLst>
          <pc:docMk/>
          <pc:sldMk cId="2575693624" sldId="276"/>
        </pc:sldMkLst>
        <pc:spChg chg="mod">
          <ac:chgData name="Min W Wang" userId="c148f6a8-fa23-4c1a-aa31-fdd52a21d77d" providerId="ADAL" clId="{B9CEB0E1-0F2C-41B9-9C52-B9BDD0BC0794}" dt="2025-02-18T19:48:29.767" v="0" actId="255"/>
          <ac:spMkLst>
            <pc:docMk/>
            <pc:sldMk cId="2575693624" sldId="276"/>
            <ac:spMk id="3" creationId="{A13D966D-C9AD-407B-5026-23ED11C4D6A2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E7F456E-01A6-4013-ACA5-F5492591A24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84983A3-9B9B-4D61-97C9-B9E239A3159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6F32FC-4BD9-442A-A8C6-51598C909FE3}" type="datetimeFigureOut">
              <a:rPr lang="en-US" smtClean="0"/>
              <a:t>2/18/2025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EABE74-7A97-4D17-8390-42ADD25C33C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2C1DBD-1052-425E-BF3C-983304BED57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EEFA9E-C190-4F5C-8394-BD5F1CD55C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48019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6371FA-A98D-41E8-93F4-09945841298A}" type="datetimeFigureOut">
              <a:rPr lang="en-US" smtClean="0"/>
              <a:t>2/18/2025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289C57-55D7-40A4-A101-E74FAC7A092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9902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289C57-55D7-40A4-A101-E74FAC7A092B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81288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289C57-55D7-40A4-A101-E74FAC7A092B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26838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5B3628-62D7-4A6D-A79F-34DE91DBA31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441918" y="3329790"/>
            <a:ext cx="4941771" cy="3200400"/>
          </a:xfrm>
        </p:spPr>
        <p:txBody>
          <a:bodyPr anchor="ctr">
            <a:noAutofit/>
          </a:bodyPr>
          <a:lstStyle>
            <a:lvl1pPr algn="l">
              <a:defRPr sz="3600" spc="150" baseline="0"/>
            </a:lvl1pPr>
          </a:lstStyle>
          <a:p>
            <a:r>
              <a:rPr lang="en-US" dirty="0"/>
              <a:t>CLICK TO add title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A04F1E16-9A84-4D0E-9706-79C396AF6A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9358" t="23650" b="-1"/>
          <a:stretch/>
        </p:blipFill>
        <p:spPr>
          <a:xfrm>
            <a:off x="0" y="0"/>
            <a:ext cx="9488312" cy="5054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8265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5C4E19-B78B-4E39-B661-7E6A2E6C50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1" y="895350"/>
            <a:ext cx="3247662" cy="1917700"/>
          </a:xfrm>
        </p:spPr>
        <p:txBody>
          <a:bodyPr>
            <a:normAutofit/>
          </a:bodyPr>
          <a:lstStyle>
            <a:lvl1pPr algn="l">
              <a:defRPr lang="en-US" sz="2400" kern="1200" spc="15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A14C3057-3BCC-F9A2-98D8-17DDB36F1823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838200" y="2813049"/>
            <a:ext cx="3247662" cy="3238499"/>
          </a:xfrm>
        </p:spPr>
        <p:txBody>
          <a:bodyPr tIns="0"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1800" b="0" spc="50" baseline="0"/>
            </a:lvl1pPr>
            <a:lvl2pPr marL="283464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2pPr>
            <a:lvl3pPr marL="566928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3pPr>
            <a:lvl4pPr marL="859536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4pPr>
            <a:lvl5pPr marL="1152144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able Placeholder 7">
            <a:extLst>
              <a:ext uri="{FF2B5EF4-FFF2-40B4-BE49-F238E27FC236}">
                <a16:creationId xmlns:a16="http://schemas.microsoft.com/office/drawing/2014/main" id="{C3975522-461E-4D79-B5B9-BF9471B54688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4216396" y="895927"/>
            <a:ext cx="7137404" cy="5115889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5F91997C-538B-C8B9-14D7-31A1932F6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31615" y="6356349"/>
            <a:ext cx="3819228" cy="365125"/>
          </a:xfrm>
        </p:spPr>
        <p:txBody>
          <a:bodyPr/>
          <a:lstStyle>
            <a:lvl1pPr algn="l">
              <a:defRPr sz="900"/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1F777EF4-982E-9337-7E82-31DC723C1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73350" y="6356349"/>
            <a:ext cx="987552" cy="365125"/>
          </a:xfrm>
        </p:spPr>
        <p:txBody>
          <a:bodyPr/>
          <a:lstStyle>
            <a:lvl1pPr>
              <a:defRPr sz="900"/>
            </a:lvl1pPr>
          </a:lstStyle>
          <a:p>
            <a:fld id="{A49DFD55-3C28-40EF-9E31-A92D2E4017FF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34303BA-AFB6-0E22-486F-785994E3B7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2327564" cy="1505528"/>
            <a:chOff x="0" y="0"/>
            <a:chExt cx="2238376" cy="3105150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F66E3A08-02EB-7B54-5089-E7A7F19FD725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0" y="0"/>
              <a:ext cx="1238250" cy="310515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814F9BE5-00B2-ADDF-771C-AB098B36C820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0" y="0"/>
              <a:ext cx="2238376" cy="24765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280816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CF3B5C-31C4-46BA-9FAD-72DF917A84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37192"/>
            <a:ext cx="5655197" cy="1997867"/>
          </a:xfrm>
        </p:spPr>
        <p:txBody>
          <a:bodyPr anchor="b">
            <a:normAutofit/>
          </a:bodyPr>
          <a:lstStyle>
            <a:lvl1pPr>
              <a:defRPr lang="en-US" sz="2800" kern="1200" spc="15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59CD1F-9DFB-4048-9B9B-2BD7D4EC640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8200" y="2705177"/>
            <a:ext cx="5733772" cy="448990"/>
          </a:xfrm>
        </p:spPr>
        <p:txBody>
          <a:bodyPr anchor="ctr">
            <a:noAutofit/>
          </a:bodyPr>
          <a:lstStyle>
            <a:lvl1pPr marL="0" indent="0">
              <a:buNone/>
              <a:defRPr lang="en-US" sz="1800" b="1" kern="1200" spc="50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9B20CF-6B91-4562-B799-0ABDAEBC0D2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199" y="3154166"/>
            <a:ext cx="5733773" cy="3032733"/>
          </a:xfrm>
        </p:spPr>
        <p:txBody>
          <a:bodyPr>
            <a:normAutofit/>
          </a:bodyPr>
          <a:lstStyle>
            <a:lvl1pPr marL="285750" indent="-285750">
              <a:lnSpc>
                <a:spcPct val="100000"/>
              </a:lnSpc>
              <a:buFont typeface="Arial" panose="020B0604020202020204" pitchFamily="34" charset="0"/>
              <a:buChar char="•"/>
              <a:defRPr sz="1800" spc="50" baseline="0"/>
            </a:lvl1pPr>
            <a:lvl2pPr marL="742950" indent="-285750">
              <a:lnSpc>
                <a:spcPct val="100000"/>
              </a:lnSpc>
              <a:buFont typeface="Arial" panose="020B0604020202020204" pitchFamily="34" charset="0"/>
              <a:buChar char="•"/>
              <a:defRPr sz="1800" spc="50" baseline="0"/>
            </a:lvl2pPr>
            <a:lvl3pPr marL="1200150" indent="-285750">
              <a:lnSpc>
                <a:spcPct val="100000"/>
              </a:lnSpc>
              <a:buFont typeface="Arial" panose="020B0604020202020204" pitchFamily="34" charset="0"/>
              <a:buChar char="•"/>
              <a:defRPr sz="1800" spc="50" baseline="0"/>
            </a:lvl3pPr>
            <a:lvl4pPr marL="1657350" indent="-285750">
              <a:lnSpc>
                <a:spcPct val="100000"/>
              </a:lnSpc>
              <a:buFont typeface="Arial" panose="020B0604020202020204" pitchFamily="34" charset="0"/>
              <a:buChar char="•"/>
              <a:defRPr sz="1800" spc="50" baseline="0"/>
            </a:lvl4pPr>
            <a:lvl5pPr marL="2114550" indent="-285750">
              <a:lnSpc>
                <a:spcPct val="100000"/>
              </a:lnSpc>
              <a:buFont typeface="Arial" panose="020B0604020202020204" pitchFamily="34" charset="0"/>
              <a:buChar char="•"/>
              <a:defRPr sz="1800" spc="50" baseline="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374FC39-67F6-42EA-BCD1-F69AE2F0F22D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7887108" y="2705177"/>
            <a:ext cx="3943627" cy="448989"/>
          </a:xfrm>
        </p:spPr>
        <p:txBody>
          <a:bodyPr anchor="ctr">
            <a:noAutofit/>
          </a:bodyPr>
          <a:lstStyle>
            <a:lvl1pPr marL="0" indent="0">
              <a:buNone/>
              <a:defRPr lang="en-US" sz="1800" b="1" kern="1200" spc="50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0120DFF5-B64A-9744-4500-1D7BBA19BF1C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7887107" y="3164867"/>
            <a:ext cx="3943627" cy="3032733"/>
          </a:xfrm>
        </p:spPr>
        <p:txBody>
          <a:bodyPr tIns="0"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1800" b="0" spc="50" baseline="0"/>
            </a:lvl1pPr>
            <a:lvl2pPr marL="283464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2pPr>
            <a:lvl3pPr marL="566928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3pPr>
            <a:lvl4pPr marL="859536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4pPr>
            <a:lvl5pPr marL="1152144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BE560E3-F935-488F-8F0E-191D7B6B54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43986" y="6356350"/>
            <a:ext cx="4114800" cy="365125"/>
          </a:xfrm>
        </p:spPr>
        <p:txBody>
          <a:bodyPr/>
          <a:lstStyle>
            <a:lvl1pPr algn="l">
              <a:defRPr sz="900"/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B9CD8B2-CC23-467F-B0EE-2CC06D630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900"/>
            </a:lvl1pPr>
          </a:lstStyle>
          <a:p>
            <a:fld id="{A49DFD55-3C28-40EF-9E31-A92D2E4017F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E0588715-35AD-8BE1-A5FC-E28BDD3854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8645" t="319" r="28732" b="73496"/>
          <a:stretch/>
        </p:blipFill>
        <p:spPr>
          <a:xfrm rot="10800000" flipH="1">
            <a:off x="6308436" y="-11"/>
            <a:ext cx="5883564" cy="236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4519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44E9C70-0200-3C21-7766-CB9EA5FBFA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2590800" cy="1027906"/>
            <a:chOff x="0" y="0"/>
            <a:chExt cx="2590800" cy="1027906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1D5E4B16-2071-DEE9-BE53-F35AFBEFCA57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0" y="0"/>
              <a:ext cx="2590800" cy="7620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1CB2B071-0355-D550-18A8-9D515CA16987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0" y="0"/>
              <a:ext cx="704850" cy="102790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E5C4E19-B78B-4E39-B661-7E6A2E6C50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53550"/>
            <a:ext cx="10515600" cy="1325563"/>
          </a:xfrm>
        </p:spPr>
        <p:txBody>
          <a:bodyPr anchor="b">
            <a:normAutofit/>
          </a:bodyPr>
          <a:lstStyle>
            <a:lvl1pPr algn="ctr">
              <a:defRPr lang="en-US" sz="2800" kern="1200" spc="15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8" name="Table Placeholder 7">
            <a:extLst>
              <a:ext uri="{FF2B5EF4-FFF2-40B4-BE49-F238E27FC236}">
                <a16:creationId xmlns:a16="http://schemas.microsoft.com/office/drawing/2014/main" id="{C3975522-461E-4D79-B5B9-BF9471B54688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838200" y="2111381"/>
            <a:ext cx="10515600" cy="3570963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FB554B2-4C33-2975-9F27-94B8AE71D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49"/>
            <a:ext cx="3819228" cy="365125"/>
          </a:xfrm>
        </p:spPr>
        <p:txBody>
          <a:bodyPr/>
          <a:lstStyle>
            <a:lvl1pPr algn="l">
              <a:defRPr sz="900"/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03C6776-E983-2BA3-1054-75996FE0F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73350" y="6356349"/>
            <a:ext cx="987552" cy="365125"/>
          </a:xfrm>
        </p:spPr>
        <p:txBody>
          <a:bodyPr/>
          <a:lstStyle>
            <a:lvl1pPr>
              <a:defRPr sz="900"/>
            </a:lvl1pPr>
          </a:lstStyle>
          <a:p>
            <a:fld id="{A49DFD55-3C28-40EF-9E31-A92D2E4017F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06800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losing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5B3628-62D7-4A6D-A79F-34DE91DBA31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267200" y="1615736"/>
            <a:ext cx="4179570" cy="1524735"/>
          </a:xfrm>
        </p:spPr>
        <p:txBody>
          <a:bodyPr anchor="b">
            <a:noAutofit/>
          </a:bodyPr>
          <a:lstStyle>
            <a:lvl1pPr algn="l">
              <a:defRPr sz="3600" spc="15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457758-A125-4CEA-A3D5-CBD010417BD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267200" y="3238103"/>
            <a:ext cx="4179570" cy="2850181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1800" spc="5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subtitle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D3361C9-310A-4255-A94E-B77588962D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3176938" cy="6858000"/>
          </a:xfrm>
          <a:prstGeom prst="rect">
            <a:avLst/>
          </a:prstGeom>
        </p:spPr>
      </p:pic>
      <p:sp>
        <p:nvSpPr>
          <p:cNvPr id="10" name="Footer Placeholder 7">
            <a:extLst>
              <a:ext uri="{FF2B5EF4-FFF2-40B4-BE49-F238E27FC236}">
                <a16:creationId xmlns:a16="http://schemas.microsoft.com/office/drawing/2014/main" id="{6026D44C-0B39-4DE1-A0FC-5615DDAAE3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67200" y="6356350"/>
            <a:ext cx="4179570" cy="365125"/>
          </a:xfrm>
        </p:spPr>
        <p:txBody>
          <a:bodyPr/>
          <a:lstStyle>
            <a:lvl1pPr algn="l">
              <a:defRPr sz="900"/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11" name="Slide Number Placeholder 8">
            <a:extLst>
              <a:ext uri="{FF2B5EF4-FFF2-40B4-BE49-F238E27FC236}">
                <a16:creationId xmlns:a16="http://schemas.microsoft.com/office/drawing/2014/main" id="{0F8222B4-B618-42C4-8BDB-D2E4DF2F22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579428" y="6356350"/>
            <a:ext cx="1774371" cy="365125"/>
          </a:xfrm>
        </p:spPr>
        <p:txBody>
          <a:bodyPr/>
          <a:lstStyle>
            <a:lvl1pPr>
              <a:defRPr sz="900"/>
            </a:lvl1pPr>
          </a:lstStyle>
          <a:p>
            <a:fld id="{A49DFD55-3C28-40EF-9E31-A92D2E4017F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11404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Agenda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D514C6BF-376E-43E8-881D-2E76742699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18301" r="28341" b="23071"/>
          <a:stretch/>
        </p:blipFill>
        <p:spPr>
          <a:xfrm>
            <a:off x="4229100" y="0"/>
            <a:ext cx="796290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F0A9B92-C2D0-466A-A680-A35832C452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33500" y="1020445"/>
            <a:ext cx="2895600" cy="1325563"/>
          </a:xfrm>
        </p:spPr>
        <p:txBody>
          <a:bodyPr anchor="b">
            <a:normAutofit/>
          </a:bodyPr>
          <a:lstStyle>
            <a:lvl1pPr>
              <a:defRPr sz="2800" spc="15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A41CE6-5A88-4C5C-B2A4-6A5D2153B16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333500" y="2674013"/>
            <a:ext cx="2895600" cy="3269589"/>
          </a:xfrm>
        </p:spPr>
        <p:txBody>
          <a:bodyPr>
            <a:normAutofit/>
          </a:bodyPr>
          <a:lstStyle>
            <a:lvl1pPr marL="0" indent="0">
              <a:lnSpc>
                <a:spcPct val="140000"/>
              </a:lnSpc>
              <a:spcBef>
                <a:spcPts val="10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lnSpc>
                <a:spcPct val="140000"/>
              </a:lnSpc>
              <a:spcBef>
                <a:spcPts val="1000"/>
              </a:spcBef>
              <a:buNone/>
              <a:defRPr sz="1800">
                <a:solidFill>
                  <a:schemeClr val="bg1"/>
                </a:solidFill>
              </a:defRPr>
            </a:lvl2pPr>
            <a:lvl3pPr marL="914400" indent="0">
              <a:lnSpc>
                <a:spcPct val="140000"/>
              </a:lnSpc>
              <a:spcBef>
                <a:spcPts val="1000"/>
              </a:spcBef>
              <a:buNone/>
              <a:defRPr sz="1800">
                <a:solidFill>
                  <a:schemeClr val="bg1"/>
                </a:solidFill>
              </a:defRPr>
            </a:lvl3pPr>
            <a:lvl4pPr marL="1371600" indent="0">
              <a:lnSpc>
                <a:spcPct val="140000"/>
              </a:lnSpc>
              <a:spcBef>
                <a:spcPts val="1000"/>
              </a:spcBef>
              <a:buNone/>
              <a:defRPr sz="1800">
                <a:solidFill>
                  <a:schemeClr val="bg1"/>
                </a:solidFill>
              </a:defRPr>
            </a:lvl4pPr>
            <a:lvl5pPr marL="1828800" indent="0">
              <a:lnSpc>
                <a:spcPct val="140000"/>
              </a:lnSpc>
              <a:spcBef>
                <a:spcPts val="1000"/>
              </a:spcBef>
              <a:buNone/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27F11D-8AF8-44D6-A48B-D8C7779B8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333500" y="6356349"/>
            <a:ext cx="3819228" cy="365125"/>
          </a:xfrm>
        </p:spPr>
        <p:txBody>
          <a:bodyPr/>
          <a:lstStyle>
            <a:lvl1pPr algn="l">
              <a:defRPr sz="900"/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8C0879-6B0F-4AF6-A997-EC61DA8964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73350" y="6356349"/>
            <a:ext cx="987552" cy="365125"/>
          </a:xfrm>
        </p:spPr>
        <p:txBody>
          <a:bodyPr/>
          <a:lstStyle>
            <a:lvl1pPr>
              <a:defRPr sz="900"/>
            </a:lvl1pPr>
          </a:lstStyle>
          <a:p>
            <a:fld id="{A49DFD55-3C28-40EF-9E31-A92D2E4017F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2124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5B3628-62D7-4A6D-A79F-34DE91DBA31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991350" y="487018"/>
            <a:ext cx="4179570" cy="3377354"/>
          </a:xfrm>
        </p:spPr>
        <p:txBody>
          <a:bodyPr anchor="b">
            <a:noAutofit/>
          </a:bodyPr>
          <a:lstStyle>
            <a:lvl1pPr algn="l">
              <a:defRPr sz="3600" spc="15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A96E214-6A61-C8A7-B1DB-C8C260C134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6557818" cy="6858000"/>
            <a:chOff x="0" y="0"/>
            <a:chExt cx="4762501" cy="5186363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A18BC1BC-99D6-D9F4-19F9-AAE722E2AE61}"/>
                </a:ext>
              </a:extLst>
            </p:cNvPr>
            <p:cNvCxnSpPr>
              <a:cxnSpLocks/>
            </p:cNvCxnSpPr>
            <p:nvPr userDrawn="1"/>
          </p:nvCxnSpPr>
          <p:spPr>
            <a:xfrm flipH="1" flipV="1">
              <a:off x="0" y="876300"/>
              <a:ext cx="4762500" cy="162877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6816F797-248B-2C75-29B9-DB65A809D47B}"/>
                </a:ext>
              </a:extLst>
            </p:cNvPr>
            <p:cNvCxnSpPr>
              <a:cxnSpLocks/>
            </p:cNvCxnSpPr>
            <p:nvPr userDrawn="1"/>
          </p:nvCxnSpPr>
          <p:spPr>
            <a:xfrm flipH="1" flipV="1">
              <a:off x="2638425" y="0"/>
              <a:ext cx="2124076" cy="518636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82501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5B3628-62D7-4A6D-A79F-34DE91DBA31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991350" y="487680"/>
            <a:ext cx="4179570" cy="3376691"/>
          </a:xfrm>
        </p:spPr>
        <p:txBody>
          <a:bodyPr anchor="b">
            <a:noAutofit/>
          </a:bodyPr>
          <a:lstStyle>
            <a:lvl1pPr algn="l">
              <a:defRPr sz="3600" spc="15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D8E94DD-0F7B-3F92-58EA-5F06D557BF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3990667" y="0"/>
            <a:ext cx="1126278" cy="251229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19F5397-34DB-BC88-ADF5-AA470A06FE5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-5080"/>
            <a:ext cx="6576291" cy="6872605"/>
          </a:xfrm>
          <a:custGeom>
            <a:avLst/>
            <a:gdLst>
              <a:gd name="connsiteX0" fmla="*/ 0 w 6576291"/>
              <a:gd name="connsiteY0" fmla="*/ 0 h 6867525"/>
              <a:gd name="connsiteX1" fmla="*/ 6576291 w 6576291"/>
              <a:gd name="connsiteY1" fmla="*/ 0 h 6867525"/>
              <a:gd name="connsiteX2" fmla="*/ 6576291 w 6576291"/>
              <a:gd name="connsiteY2" fmla="*/ 6867525 h 6867525"/>
              <a:gd name="connsiteX3" fmla="*/ 0 w 6576291"/>
              <a:gd name="connsiteY3" fmla="*/ 6867525 h 6867525"/>
              <a:gd name="connsiteX4" fmla="*/ 0 w 6576291"/>
              <a:gd name="connsiteY4" fmla="*/ 0 h 6867525"/>
              <a:gd name="connsiteX0" fmla="*/ 0 w 6576291"/>
              <a:gd name="connsiteY0" fmla="*/ 5080 h 6872605"/>
              <a:gd name="connsiteX1" fmla="*/ 3604491 w 6576291"/>
              <a:gd name="connsiteY1" fmla="*/ 0 h 6872605"/>
              <a:gd name="connsiteX2" fmla="*/ 6576291 w 6576291"/>
              <a:gd name="connsiteY2" fmla="*/ 6872605 h 6872605"/>
              <a:gd name="connsiteX3" fmla="*/ 0 w 6576291"/>
              <a:gd name="connsiteY3" fmla="*/ 6872605 h 6872605"/>
              <a:gd name="connsiteX4" fmla="*/ 0 w 6576291"/>
              <a:gd name="connsiteY4" fmla="*/ 5080 h 6872605"/>
              <a:gd name="connsiteX0" fmla="*/ 0 w 6576291"/>
              <a:gd name="connsiteY0" fmla="*/ 0 h 6867525"/>
              <a:gd name="connsiteX1" fmla="*/ 3624811 w 6576291"/>
              <a:gd name="connsiteY1" fmla="*/ 10160 h 6867525"/>
              <a:gd name="connsiteX2" fmla="*/ 6576291 w 6576291"/>
              <a:gd name="connsiteY2" fmla="*/ 6867525 h 6867525"/>
              <a:gd name="connsiteX3" fmla="*/ 0 w 6576291"/>
              <a:gd name="connsiteY3" fmla="*/ 6867525 h 6867525"/>
              <a:gd name="connsiteX4" fmla="*/ 0 w 6576291"/>
              <a:gd name="connsiteY4" fmla="*/ 0 h 6867525"/>
              <a:gd name="connsiteX0" fmla="*/ 0 w 6576291"/>
              <a:gd name="connsiteY0" fmla="*/ 5080 h 6872605"/>
              <a:gd name="connsiteX1" fmla="*/ 3629891 w 6576291"/>
              <a:gd name="connsiteY1" fmla="*/ 0 h 6872605"/>
              <a:gd name="connsiteX2" fmla="*/ 6576291 w 6576291"/>
              <a:gd name="connsiteY2" fmla="*/ 6872605 h 6872605"/>
              <a:gd name="connsiteX3" fmla="*/ 0 w 6576291"/>
              <a:gd name="connsiteY3" fmla="*/ 6872605 h 6872605"/>
              <a:gd name="connsiteX4" fmla="*/ 0 w 6576291"/>
              <a:gd name="connsiteY4" fmla="*/ 5080 h 6872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76291" h="6872605">
                <a:moveTo>
                  <a:pt x="0" y="5080"/>
                </a:moveTo>
                <a:lnTo>
                  <a:pt x="3629891" y="0"/>
                </a:lnTo>
                <a:lnTo>
                  <a:pt x="6576291" y="6872605"/>
                </a:lnTo>
                <a:lnTo>
                  <a:pt x="0" y="6872605"/>
                </a:lnTo>
                <a:lnTo>
                  <a:pt x="0" y="5080"/>
                </a:lnTo>
                <a:close/>
              </a:path>
            </a:pathLst>
          </a:custGeom>
        </p:spPr>
        <p:txBody>
          <a:bodyPr lIns="182880" tIns="182880" bIns="91440"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40186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A3821F-4537-4AE7-8829-C2E3AE60F6E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22318" y="268360"/>
            <a:ext cx="7288282" cy="2121177"/>
          </a:xfrm>
        </p:spPr>
        <p:txBody>
          <a:bodyPr anchor="b">
            <a:normAutofit/>
          </a:bodyPr>
          <a:lstStyle>
            <a:lvl1pPr>
              <a:defRPr lang="en-US" sz="2800" kern="1200" spc="15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EAC9D25F-5B3D-F5B2-5D02-C6BC6AA8987B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1322388" y="2763078"/>
            <a:ext cx="7288212" cy="340705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1800" b="1" spc="50" baseline="0"/>
            </a:lvl1pPr>
            <a:lvl2pPr marL="283464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2pPr>
            <a:lvl3pPr marL="566928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3pPr>
            <a:lvl4pPr marL="859536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4pPr>
            <a:lvl5pPr marL="1143000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18E16CF1-2502-F2F0-2C27-2DD7979033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9096374" y="-25401"/>
            <a:ext cx="3095625" cy="6883401"/>
            <a:chOff x="9096375" y="-25401"/>
            <a:chExt cx="3095625" cy="6883401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6322A6FB-333C-65AE-23D8-08BCEA174D43}"/>
                </a:ext>
              </a:extLst>
            </p:cNvPr>
            <p:cNvCxnSpPr/>
            <p:nvPr userDrawn="1"/>
          </p:nvCxnSpPr>
          <p:spPr>
            <a:xfrm>
              <a:off x="9096375" y="1497012"/>
              <a:ext cx="309562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162BB247-4598-A983-DEBF-6F042C1DB0BC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9381744" y="-25401"/>
              <a:ext cx="2810256" cy="688340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4E84FEE-D475-A71D-7996-5925602ECF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rot="10800000" flipH="1">
            <a:off x="-1" y="-25403"/>
            <a:ext cx="1210573" cy="204816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7459776D-4049-CB00-C321-0627C169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333500" y="6356349"/>
            <a:ext cx="3819228" cy="365125"/>
          </a:xfrm>
        </p:spPr>
        <p:txBody>
          <a:bodyPr/>
          <a:lstStyle>
            <a:lvl1pPr algn="l">
              <a:defRPr sz="900"/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EDE114AF-34C6-A062-7340-858BC27DA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73350" y="6356349"/>
            <a:ext cx="987552" cy="365125"/>
          </a:xfrm>
        </p:spPr>
        <p:txBody>
          <a:bodyPr/>
          <a:lstStyle>
            <a:lvl1pPr>
              <a:defRPr sz="900"/>
            </a:lvl1pPr>
          </a:lstStyle>
          <a:p>
            <a:fld id="{A49DFD55-3C28-40EF-9E31-A92D2E4017F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9735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5B3628-62D7-4A6D-A79F-34DE91DBA31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991350" y="406400"/>
            <a:ext cx="4179570" cy="3457971"/>
          </a:xfrm>
        </p:spPr>
        <p:txBody>
          <a:bodyPr anchor="b">
            <a:noAutofit/>
          </a:bodyPr>
          <a:lstStyle>
            <a:lvl1pPr algn="l">
              <a:defRPr sz="3600" spc="15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E045004-3604-59DC-13E0-7A0B2DF78C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828675"/>
            <a:ext cx="587692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3296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c 9">
            <a:extLst>
              <a:ext uri="{FF2B5EF4-FFF2-40B4-BE49-F238E27FC236}">
                <a16:creationId xmlns:a16="http://schemas.microsoft.com/office/drawing/2014/main" id="{955F7B05-9431-1FBA-415D-6CF2DF562B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39434" t="20278" b="22673"/>
          <a:stretch/>
        </p:blipFill>
        <p:spPr>
          <a:xfrm>
            <a:off x="25785" y="0"/>
            <a:ext cx="4093633" cy="39123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1CF3B5C-31C4-46BA-9FAD-72DF917A84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33700" y="568961"/>
            <a:ext cx="8420100" cy="1780860"/>
          </a:xfrm>
        </p:spPr>
        <p:txBody>
          <a:bodyPr anchor="b">
            <a:normAutofit/>
          </a:bodyPr>
          <a:lstStyle>
            <a:lvl1pPr>
              <a:defRPr lang="en-US" sz="2800" kern="1200" spc="15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59CD1F-9DFB-4048-9B9B-2BD7D4EC640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933700" y="2797255"/>
            <a:ext cx="3924300" cy="464499"/>
          </a:xfrm>
        </p:spPr>
        <p:txBody>
          <a:bodyPr anchor="t">
            <a:normAutofit/>
          </a:bodyPr>
          <a:lstStyle>
            <a:lvl1pPr marL="0" indent="0">
              <a:buNone/>
              <a:defRPr lang="en-US" sz="1800" b="1" kern="1200" spc="50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07FF22E3-5928-787E-B062-FA18127D3BD9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2933700" y="3251596"/>
            <a:ext cx="3943627" cy="3234264"/>
          </a:xfrm>
        </p:spPr>
        <p:txBody>
          <a:bodyPr tIns="0"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1800" b="0" spc="50" baseline="0"/>
            </a:lvl1pPr>
            <a:lvl2pPr marL="283464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2pPr>
            <a:lvl3pPr marL="566928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3pPr>
            <a:lvl4pPr marL="859536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4pPr>
            <a:lvl5pPr marL="1143000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374FC39-67F6-42EA-BCD1-F69AE2F0F22D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7410173" y="2797255"/>
            <a:ext cx="3943627" cy="464499"/>
          </a:xfrm>
        </p:spPr>
        <p:txBody>
          <a:bodyPr anchor="t">
            <a:normAutofit/>
          </a:bodyPr>
          <a:lstStyle>
            <a:lvl1pPr marL="0" indent="0">
              <a:buNone/>
              <a:defRPr lang="en-US" sz="1800" b="1" kern="1200" spc="50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178E4D0B-96F1-45F3-6B2A-5FA31A37257F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7410173" y="3251595"/>
            <a:ext cx="3943627" cy="3234264"/>
          </a:xfrm>
        </p:spPr>
        <p:txBody>
          <a:bodyPr tIns="0"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1800" b="0" spc="50" baseline="0"/>
            </a:lvl1pPr>
            <a:lvl2pPr marL="283464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2pPr>
            <a:lvl3pPr marL="566928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3pPr>
            <a:lvl4pPr marL="859536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4pPr>
            <a:lvl5pPr marL="1143000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5F41582C-9AD2-F126-40F3-D43E77D158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969260" y="6356349"/>
            <a:ext cx="3819228" cy="365125"/>
          </a:xfrm>
        </p:spPr>
        <p:txBody>
          <a:bodyPr/>
          <a:lstStyle>
            <a:lvl1pPr algn="l">
              <a:defRPr sz="900"/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41F76B1-7BEF-7A88-1394-1164BFF082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73350" y="6356349"/>
            <a:ext cx="987552" cy="365125"/>
          </a:xfrm>
        </p:spPr>
        <p:txBody>
          <a:bodyPr/>
          <a:lstStyle>
            <a:lvl1pPr>
              <a:defRPr sz="900"/>
            </a:lvl1pPr>
          </a:lstStyle>
          <a:p>
            <a:fld id="{A49DFD55-3C28-40EF-9E31-A92D2E4017F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0127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CF3B5C-31C4-46BA-9FAD-72DF917A84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41120" y="558801"/>
            <a:ext cx="9953308" cy="1780860"/>
          </a:xfrm>
        </p:spPr>
        <p:txBody>
          <a:bodyPr anchor="b">
            <a:normAutofit/>
          </a:bodyPr>
          <a:lstStyle>
            <a:lvl1pPr>
              <a:defRPr lang="en-US" sz="2800" kern="1200" spc="15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A217F83-0BDB-C70B-29FE-2651DE1915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4429817" y="0"/>
            <a:ext cx="7762183" cy="2754814"/>
            <a:chOff x="7334250" y="0"/>
            <a:chExt cx="4857750" cy="1724025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E0C62368-3F79-C078-7086-B23D2F5A09F8}"/>
                </a:ext>
              </a:extLst>
            </p:cNvPr>
            <p:cNvCxnSpPr/>
            <p:nvPr userDrawn="1"/>
          </p:nvCxnSpPr>
          <p:spPr>
            <a:xfrm flipH="1" flipV="1">
              <a:off x="7334250" y="0"/>
              <a:ext cx="4857750" cy="7620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609BDD71-BF2E-BDB0-A625-D8371AEA1CAB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487150" y="0"/>
              <a:ext cx="704850" cy="172402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83354B96-CD25-BE1C-8CA2-3825F820B75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341120" y="2960877"/>
            <a:ext cx="2722880" cy="35128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800" b="1" kern="1200" spc="50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CDD81865-54C7-7674-4B2E-041D05C1D146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1341120" y="3392035"/>
            <a:ext cx="2722880" cy="2907164"/>
          </a:xfrm>
        </p:spPr>
        <p:txBody>
          <a:bodyPr tIns="0">
            <a:normAutofit/>
          </a:bodyPr>
          <a:lstStyle>
            <a:lvl1pPr marL="283464" indent="-283464">
              <a:lnSpc>
                <a:spcPct val="100000"/>
              </a:lnSpc>
              <a:buFont typeface="+mj-lt"/>
              <a:buAutoNum type="arabicPeriod"/>
              <a:defRPr sz="1800" b="0" spc="50" baseline="0"/>
            </a:lvl1pPr>
            <a:lvl2pPr marL="566928" indent="-342900">
              <a:lnSpc>
                <a:spcPct val="100000"/>
              </a:lnSpc>
              <a:spcBef>
                <a:spcPts val="1000"/>
              </a:spcBef>
              <a:buFont typeface="+mj-lt"/>
              <a:buAutoNum type="alphaLcPeriod"/>
              <a:defRPr sz="1800" spc="50" baseline="0"/>
            </a:lvl2pPr>
            <a:lvl3pPr marL="850392" indent="-342900">
              <a:lnSpc>
                <a:spcPct val="100000"/>
              </a:lnSpc>
              <a:spcBef>
                <a:spcPts val="1000"/>
              </a:spcBef>
              <a:buFont typeface="+mj-lt"/>
              <a:buAutoNum type="arabicParenR"/>
              <a:defRPr sz="1800" spc="50" baseline="0"/>
            </a:lvl3pPr>
            <a:lvl4pPr marL="1042416" indent="-342900">
              <a:lnSpc>
                <a:spcPct val="100000"/>
              </a:lnSpc>
              <a:spcBef>
                <a:spcPts val="1000"/>
              </a:spcBef>
              <a:buFont typeface="+mj-lt"/>
              <a:buAutoNum type="alphaLcParenR"/>
              <a:defRPr sz="1800" spc="50" baseline="0"/>
            </a:lvl4pPr>
            <a:lvl5pPr marL="1074420" indent="-400050">
              <a:lnSpc>
                <a:spcPct val="100000"/>
              </a:lnSpc>
              <a:spcBef>
                <a:spcPts val="1000"/>
              </a:spcBef>
              <a:buFont typeface="+mj-lt"/>
              <a:buAutoNum type="romanLcPeriod"/>
              <a:defRPr sz="1800" spc="50" baseline="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6F39BA57-7F1C-623F-BC7F-B689C5AC33EA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4754881" y="2960877"/>
            <a:ext cx="5516880" cy="35128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800" b="1" kern="1200" spc="50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94BF07A4-5A33-0B3C-A378-AB2435F1D5FF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4754881" y="3324859"/>
            <a:ext cx="5506720" cy="3031489"/>
          </a:xfrm>
        </p:spPr>
        <p:txBody>
          <a:bodyPr tIns="0"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1800" b="0" spc="50" baseline="0"/>
            </a:lvl1pPr>
            <a:lvl2pPr marL="283464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2pPr>
            <a:lvl3pPr marL="566928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3pPr>
            <a:lvl4pPr marL="859536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4pPr>
            <a:lvl5pPr marL="1143000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Footer Placeholder 4">
            <a:extLst>
              <a:ext uri="{FF2B5EF4-FFF2-40B4-BE49-F238E27FC236}">
                <a16:creationId xmlns:a16="http://schemas.microsoft.com/office/drawing/2014/main" id="{63DC63A6-41FE-6C2D-9A53-0AE4A6DBF39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1333500" y="6356349"/>
            <a:ext cx="3819228" cy="365125"/>
          </a:xfrm>
        </p:spPr>
        <p:txBody>
          <a:bodyPr/>
          <a:lstStyle>
            <a:lvl1pPr algn="l">
              <a:defRPr sz="900"/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0B5130EC-B05B-5489-FBEC-DBEB6D1E737D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10373350" y="6356349"/>
            <a:ext cx="987552" cy="365125"/>
          </a:xfrm>
        </p:spPr>
        <p:txBody>
          <a:bodyPr/>
          <a:lstStyle>
            <a:lvl1pPr>
              <a:defRPr sz="900"/>
            </a:lvl1pPr>
          </a:lstStyle>
          <a:p>
            <a:fld id="{A49DFD55-3C28-40EF-9E31-A92D2E4017F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20855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B2CC92D-F90A-CB67-4860-D6939AC295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094182" y="0"/>
            <a:ext cx="1745673" cy="38977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23A3821F-4537-4AE7-8829-C2E3AE60F6E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76874" y="1671639"/>
            <a:ext cx="5884027" cy="1204912"/>
          </a:xfrm>
        </p:spPr>
        <p:txBody>
          <a:bodyPr anchor="b">
            <a:normAutofit/>
          </a:bodyPr>
          <a:lstStyle>
            <a:lvl1pPr>
              <a:defRPr lang="en-US" sz="2800" kern="1200" spc="15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4C376638-5C5B-8E5B-0C26-8F63B98EA41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28230" y="-9144"/>
            <a:ext cx="5481955" cy="6876288"/>
          </a:xfrm>
          <a:custGeom>
            <a:avLst/>
            <a:gdLst>
              <a:gd name="connsiteX0" fmla="*/ 0 w 5476875"/>
              <a:gd name="connsiteY0" fmla="*/ 0 h 6858000"/>
              <a:gd name="connsiteX1" fmla="*/ 5476875 w 5476875"/>
              <a:gd name="connsiteY1" fmla="*/ 0 h 6858000"/>
              <a:gd name="connsiteX2" fmla="*/ 5476875 w 5476875"/>
              <a:gd name="connsiteY2" fmla="*/ 6858000 h 6858000"/>
              <a:gd name="connsiteX3" fmla="*/ 0 w 5476875"/>
              <a:gd name="connsiteY3" fmla="*/ 6858000 h 6858000"/>
              <a:gd name="connsiteX4" fmla="*/ 0 w 5476875"/>
              <a:gd name="connsiteY4" fmla="*/ 0 h 6858000"/>
              <a:gd name="connsiteX0" fmla="*/ 0 w 5476875"/>
              <a:gd name="connsiteY0" fmla="*/ 0 h 6858000"/>
              <a:gd name="connsiteX1" fmla="*/ 2520315 w 5476875"/>
              <a:gd name="connsiteY1" fmla="*/ 0 h 6858000"/>
              <a:gd name="connsiteX2" fmla="*/ 5476875 w 5476875"/>
              <a:gd name="connsiteY2" fmla="*/ 6858000 h 6858000"/>
              <a:gd name="connsiteX3" fmla="*/ 0 w 5476875"/>
              <a:gd name="connsiteY3" fmla="*/ 6858000 h 6858000"/>
              <a:gd name="connsiteX4" fmla="*/ 0 w 5476875"/>
              <a:gd name="connsiteY4" fmla="*/ 0 h 6858000"/>
              <a:gd name="connsiteX0" fmla="*/ 5080 w 5481955"/>
              <a:gd name="connsiteY0" fmla="*/ 0 h 6858000"/>
              <a:gd name="connsiteX1" fmla="*/ 2525395 w 5481955"/>
              <a:gd name="connsiteY1" fmla="*/ 0 h 6858000"/>
              <a:gd name="connsiteX2" fmla="*/ 5481955 w 5481955"/>
              <a:gd name="connsiteY2" fmla="*/ 6858000 h 6858000"/>
              <a:gd name="connsiteX3" fmla="*/ 5080 w 5481955"/>
              <a:gd name="connsiteY3" fmla="*/ 6858000 h 6858000"/>
              <a:gd name="connsiteX4" fmla="*/ 0 w 5481955"/>
              <a:gd name="connsiteY4" fmla="*/ 4805680 h 6858000"/>
              <a:gd name="connsiteX5" fmla="*/ 5080 w 5481955"/>
              <a:gd name="connsiteY5" fmla="*/ 0 h 6858000"/>
              <a:gd name="connsiteX0" fmla="*/ 5080 w 5481955"/>
              <a:gd name="connsiteY0" fmla="*/ 0 h 6863080"/>
              <a:gd name="connsiteX1" fmla="*/ 2525395 w 5481955"/>
              <a:gd name="connsiteY1" fmla="*/ 0 h 6863080"/>
              <a:gd name="connsiteX2" fmla="*/ 5481955 w 5481955"/>
              <a:gd name="connsiteY2" fmla="*/ 6858000 h 6863080"/>
              <a:gd name="connsiteX3" fmla="*/ 899160 w 5481955"/>
              <a:gd name="connsiteY3" fmla="*/ 6863080 h 6863080"/>
              <a:gd name="connsiteX4" fmla="*/ 0 w 5481955"/>
              <a:gd name="connsiteY4" fmla="*/ 4805680 h 6863080"/>
              <a:gd name="connsiteX5" fmla="*/ 5080 w 5481955"/>
              <a:gd name="connsiteY5" fmla="*/ 0 h 6863080"/>
              <a:gd name="connsiteX0" fmla="*/ 5080 w 5481955"/>
              <a:gd name="connsiteY0" fmla="*/ 0 h 6863080"/>
              <a:gd name="connsiteX1" fmla="*/ 2525395 w 5481955"/>
              <a:gd name="connsiteY1" fmla="*/ 0 h 6863080"/>
              <a:gd name="connsiteX2" fmla="*/ 5481955 w 5481955"/>
              <a:gd name="connsiteY2" fmla="*/ 6858000 h 6863080"/>
              <a:gd name="connsiteX3" fmla="*/ 899160 w 5481955"/>
              <a:gd name="connsiteY3" fmla="*/ 6863080 h 6863080"/>
              <a:gd name="connsiteX4" fmla="*/ 0 w 5481955"/>
              <a:gd name="connsiteY4" fmla="*/ 4805680 h 6863080"/>
              <a:gd name="connsiteX5" fmla="*/ 5080 w 5481955"/>
              <a:gd name="connsiteY5" fmla="*/ 0 h 6863080"/>
              <a:gd name="connsiteX0" fmla="*/ 5080 w 5481955"/>
              <a:gd name="connsiteY0" fmla="*/ 0 h 6863080"/>
              <a:gd name="connsiteX1" fmla="*/ 2525395 w 5481955"/>
              <a:gd name="connsiteY1" fmla="*/ 0 h 6863080"/>
              <a:gd name="connsiteX2" fmla="*/ 5481955 w 5481955"/>
              <a:gd name="connsiteY2" fmla="*/ 6858000 h 6863080"/>
              <a:gd name="connsiteX3" fmla="*/ 899160 w 5481955"/>
              <a:gd name="connsiteY3" fmla="*/ 6863080 h 6863080"/>
              <a:gd name="connsiteX4" fmla="*/ 0 w 5481955"/>
              <a:gd name="connsiteY4" fmla="*/ 4805680 h 6863080"/>
              <a:gd name="connsiteX5" fmla="*/ 5080 w 5481955"/>
              <a:gd name="connsiteY5" fmla="*/ 0 h 6863080"/>
              <a:gd name="connsiteX0" fmla="*/ 5080 w 5481955"/>
              <a:gd name="connsiteY0" fmla="*/ 0 h 6863080"/>
              <a:gd name="connsiteX1" fmla="*/ 2525395 w 5481955"/>
              <a:gd name="connsiteY1" fmla="*/ 0 h 6863080"/>
              <a:gd name="connsiteX2" fmla="*/ 5481955 w 5481955"/>
              <a:gd name="connsiteY2" fmla="*/ 6858000 h 6863080"/>
              <a:gd name="connsiteX3" fmla="*/ 899160 w 5481955"/>
              <a:gd name="connsiteY3" fmla="*/ 6863080 h 6863080"/>
              <a:gd name="connsiteX4" fmla="*/ 0 w 5481955"/>
              <a:gd name="connsiteY4" fmla="*/ 4759960 h 6863080"/>
              <a:gd name="connsiteX5" fmla="*/ 5080 w 5481955"/>
              <a:gd name="connsiteY5" fmla="*/ 0 h 6863080"/>
              <a:gd name="connsiteX0" fmla="*/ 5080 w 5481955"/>
              <a:gd name="connsiteY0" fmla="*/ 0 h 6863080"/>
              <a:gd name="connsiteX1" fmla="*/ 2525395 w 5481955"/>
              <a:gd name="connsiteY1" fmla="*/ 0 h 6863080"/>
              <a:gd name="connsiteX2" fmla="*/ 5481955 w 5481955"/>
              <a:gd name="connsiteY2" fmla="*/ 6858000 h 6863080"/>
              <a:gd name="connsiteX3" fmla="*/ 899160 w 5481955"/>
              <a:gd name="connsiteY3" fmla="*/ 6863080 h 6863080"/>
              <a:gd name="connsiteX4" fmla="*/ 0 w 5481955"/>
              <a:gd name="connsiteY4" fmla="*/ 4759960 h 6863080"/>
              <a:gd name="connsiteX5" fmla="*/ 5080 w 5481955"/>
              <a:gd name="connsiteY5" fmla="*/ 0 h 6863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81955" h="6863080">
                <a:moveTo>
                  <a:pt x="5080" y="0"/>
                </a:moveTo>
                <a:lnTo>
                  <a:pt x="2525395" y="0"/>
                </a:lnTo>
                <a:lnTo>
                  <a:pt x="5481955" y="6858000"/>
                </a:lnTo>
                <a:lnTo>
                  <a:pt x="899160" y="6863080"/>
                </a:lnTo>
                <a:cubicBezTo>
                  <a:pt x="506307" y="5933440"/>
                  <a:pt x="413173" y="5720080"/>
                  <a:pt x="0" y="4759960"/>
                </a:cubicBezTo>
                <a:cubicBezTo>
                  <a:pt x="1693" y="3158067"/>
                  <a:pt x="3387" y="1601893"/>
                  <a:pt x="5080" y="0"/>
                </a:cubicBezTo>
                <a:close/>
              </a:path>
            </a:pathLst>
          </a:custGeom>
        </p:spPr>
        <p:txBody>
          <a:bodyPr lIns="274320" tIns="91440" bIns="91440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4569D00-2037-2A8D-943B-22FAC1C0B6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5500" y="6356349"/>
            <a:ext cx="3819228" cy="365125"/>
          </a:xfrm>
        </p:spPr>
        <p:txBody>
          <a:bodyPr/>
          <a:lstStyle>
            <a:lvl1pPr algn="l">
              <a:defRPr sz="900"/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5967A9D-0B53-4F3F-0872-495C23A332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73350" y="6356349"/>
            <a:ext cx="987552" cy="365125"/>
          </a:xfrm>
        </p:spPr>
        <p:txBody>
          <a:bodyPr/>
          <a:lstStyle>
            <a:lvl1pPr>
              <a:defRPr sz="900"/>
            </a:lvl1pPr>
          </a:lstStyle>
          <a:p>
            <a:fld id="{A49DFD55-3C28-40EF-9E31-A92D2E4017F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643B0E9A-A777-8745-6A36-0A79CB5E036B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5453725" y="3660774"/>
            <a:ext cx="5907176" cy="2536826"/>
          </a:xfrm>
        </p:spPr>
        <p:txBody>
          <a:bodyPr tIns="0"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1800" b="0" spc="50" baseline="0"/>
            </a:lvl1pPr>
            <a:lvl2pPr marL="283464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2pPr>
            <a:lvl3pPr marL="566928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3pPr>
            <a:lvl4pPr marL="859536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4pPr>
            <a:lvl5pPr marL="1152144" indent="-28575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spc="50" baseline="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177805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00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F4C17E5-24ED-44BC-BA50-02EF903552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33D101-3AF0-4F06-90ED-B83615C36C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AE9FDE-AF95-49F8-A927-35A23C9E65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2E900D-8FF9-4E80-860D-89C2D3B4E4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A66A0C-1415-46A3-A1FF-BE18C70873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9DFD55-3C28-40EF-9E31-A92D2E4017F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9061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9" r:id="rId3"/>
    <p:sldLayoutId id="2147483670" r:id="rId4"/>
    <p:sldLayoutId id="2147483651" r:id="rId5"/>
    <p:sldLayoutId id="2147483671" r:id="rId6"/>
    <p:sldLayoutId id="2147483672" r:id="rId7"/>
    <p:sldLayoutId id="2147483673" r:id="rId8"/>
    <p:sldLayoutId id="2147483664" r:id="rId9"/>
    <p:sldLayoutId id="2147483674" r:id="rId10"/>
    <p:sldLayoutId id="2147483653" r:id="rId11"/>
    <p:sldLayoutId id="2147483667" r:id="rId12"/>
    <p:sldLayoutId id="2147483665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E75451-6A4B-484B-9ED1-353CCE25B0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057" y="3429000"/>
            <a:ext cx="11724860" cy="3200400"/>
          </a:xfrm>
        </p:spPr>
        <p:txBody>
          <a:bodyPr anchor="ctr"/>
          <a:lstStyle/>
          <a:p>
            <a:r>
              <a:rPr lang="en-US" dirty="0"/>
              <a:t>SL RESOURCE RESELECTION IN CASE OF </a:t>
            </a:r>
            <a:r>
              <a:rPr lang="en-US" dirty="0" err="1"/>
              <a:t>lbt</a:t>
            </a:r>
            <a:r>
              <a:rPr lang="en-US" dirty="0"/>
              <a:t> FAILURE</a:t>
            </a:r>
          </a:p>
        </p:txBody>
      </p:sp>
    </p:spTree>
    <p:extLst>
      <p:ext uri="{BB962C8B-B14F-4D97-AF65-F5344CB8AC3E}">
        <p14:creationId xmlns:p14="http://schemas.microsoft.com/office/powerpoint/2010/main" val="25860588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02700F-7FA0-0FDF-9719-9D5AFA678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95350"/>
            <a:ext cx="9677399" cy="853937"/>
          </a:xfrm>
        </p:spPr>
        <p:txBody>
          <a:bodyPr/>
          <a:lstStyle/>
          <a:p>
            <a:r>
              <a:rPr lang="en-US" dirty="0"/>
              <a:t>ISSUE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3D966D-C9AD-407B-5026-23ED11C4D6A2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659296" y="4528101"/>
            <a:ext cx="10522702" cy="1434549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As captured in clause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5.22.1.2c of TS 38.321, how a UE performs resource re-selection if the UE has been configured with resource allocation mode 2 in an unlicensed carrier, is described as the above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Whether is the selected number of HARQ retransmissions always used for resource reselection in case of LBT failure is triggered for the resource/transmission opportunity?</a:t>
            </a:r>
          </a:p>
          <a:p>
            <a:endParaRPr lang="en-SE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FEE612-3533-85E3-496B-E1B5221E8D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DFD55-3C28-40EF-9E31-A92D2E4017FF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6" name="图片 1">
            <a:extLst>
              <a:ext uri="{FF2B5EF4-FFF2-40B4-BE49-F238E27FC236}">
                <a16:creationId xmlns:a16="http://schemas.microsoft.com/office/drawing/2014/main" id="{FB58D532-7EE3-FD7A-7BBF-FDF23A7002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6995" y="1971124"/>
            <a:ext cx="6737350" cy="193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9660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02700F-7FA0-0FDF-9719-9D5AFA678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95350"/>
            <a:ext cx="9677399" cy="853937"/>
          </a:xfrm>
        </p:spPr>
        <p:txBody>
          <a:bodyPr/>
          <a:lstStyle/>
          <a:p>
            <a:r>
              <a:rPr lang="en-US" dirty="0"/>
              <a:t>RAN2 agreements on MCST</a:t>
            </a:r>
            <a:endParaRPr lang="en-SE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FEE612-3533-85E3-496B-E1B5221E8D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DFD55-3C28-40EF-9E31-A92D2E4017FF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FACFDEBD-5471-24D2-98A1-5053118A6F9B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546652" y="1858618"/>
            <a:ext cx="11519451" cy="4631634"/>
          </a:xfrm>
        </p:spPr>
        <p:txBody>
          <a:bodyPr>
            <a:normAutofit fontScale="85000" lnSpcReduction="20000"/>
          </a:bodyPr>
          <a:lstStyle/>
          <a:p>
            <a:pPr marL="342900" indent="-342900" algn="just">
              <a:buFont typeface="Wingdings" panose="05000000000000000000" pitchFamily="2" charset="2"/>
              <a:buChar char=""/>
              <a:tabLst>
                <a:tab pos="457200" algn="l"/>
              </a:tabLst>
            </a:pPr>
            <a:r>
              <a:rPr lang="en-GB" sz="13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Agreements on </a:t>
            </a:r>
            <a:r>
              <a:rPr lang="en-GB" sz="13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MCSt</a:t>
            </a:r>
            <a:r>
              <a:rPr lang="en-GB" sz="13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resource (re)selection triggering:</a:t>
            </a:r>
            <a:endParaRPr lang="en-SE" sz="13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742950" lvl="1" indent="-285750" algn="just">
              <a:buFont typeface="Wingdings" panose="05000000000000000000" pitchFamily="2" charset="2"/>
              <a:buChar char=""/>
            </a:pPr>
            <a:r>
              <a:rPr lang="en-GB" sz="13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Working assumption (Trigger resource (re)selection if all initial transmission and retransmission within </a:t>
            </a:r>
            <a:r>
              <a:rPr lang="en-GB" sz="13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MCSt</a:t>
            </a:r>
            <a:r>
              <a:rPr lang="en-GB" sz="13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fail due to LBT failure. It should provide minimum specification change.) </a:t>
            </a:r>
            <a:r>
              <a:rPr lang="en-GB" sz="1300" dirty="0"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is confirmed</a:t>
            </a:r>
            <a:r>
              <a:rPr lang="en-GB" sz="13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</a:p>
          <a:p>
            <a:pPr marL="742950" lvl="1" indent="-285750" algn="just">
              <a:buFont typeface="Wingdings" panose="05000000000000000000" pitchFamily="2" charset="2"/>
              <a:buChar char=""/>
            </a:pPr>
            <a:r>
              <a:rPr lang="en-GB" sz="13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It is captured in clause 5.22.1.2 as shown in the below</a:t>
            </a:r>
          </a:p>
          <a:p>
            <a:pPr marL="742950" lvl="1" indent="-285750" algn="just">
              <a:buFont typeface="Wingdings" panose="05000000000000000000" pitchFamily="2" charset="2"/>
              <a:buChar char=""/>
            </a:pPr>
            <a:endParaRPr lang="en-GB" sz="13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60680" indent="-180340" hangingPunct="0">
              <a:spcAft>
                <a:spcPts val="900"/>
              </a:spcAft>
            </a:pPr>
            <a:r>
              <a:rPr lang="en-US" sz="1300" dirty="0"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1&gt;  if a MAC PDU is not transmitted (i.e. initial transmission or retransmission) in any of the resources for this MAC PDU that are associated with the </a:t>
            </a:r>
            <a:r>
              <a:rPr lang="en-US" sz="1300" dirty="0" err="1"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sidelink</a:t>
            </a:r>
            <a:r>
              <a:rPr lang="en-US" sz="1300" dirty="0"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process for Multi-consecutive slots transmission due to the Sidelink LBT failure:</a:t>
            </a:r>
            <a:endParaRPr lang="en-SE" sz="13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720725" indent="-540385" hangingPunct="0">
              <a:spcAft>
                <a:spcPts val="900"/>
              </a:spcAft>
            </a:pPr>
            <a:r>
              <a:rPr lang="en-US" sz="13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NOTE 2:  If the remaining PDB is not met, it is left for UE implementation whether to perform transmission(s) corresponding to single MAC PDU or </a:t>
            </a:r>
            <a:r>
              <a:rPr lang="en-US" sz="13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sidelink</a:t>
            </a:r>
            <a:r>
              <a:rPr lang="en-US" sz="13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resource reselection.</a:t>
            </a:r>
            <a:endParaRPr lang="en-SE" sz="13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720725" indent="-540385" hangingPunct="0">
              <a:spcAft>
                <a:spcPts val="900"/>
              </a:spcAft>
            </a:pPr>
            <a:r>
              <a:rPr lang="en-US" sz="13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NOTE 3:  It is left for UE implementation whether to trigger the TX resource (re-)selection due to the latency requirement of the MAC CEs triggered according to clause 5.22.1.7 and clause 5.22.1.10.1.</a:t>
            </a:r>
            <a:endParaRPr lang="en-SE" sz="13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540385" indent="-180340" hangingPunct="0">
              <a:spcAft>
                <a:spcPts val="900"/>
              </a:spcAft>
            </a:pPr>
            <a:r>
              <a:rPr lang="en-US" sz="13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2&gt;  if multiple carrier frequencies are configured:</a:t>
            </a:r>
            <a:endParaRPr lang="en-SE" sz="13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720725" indent="-180340" hangingPunct="0">
              <a:spcAft>
                <a:spcPts val="900"/>
              </a:spcAft>
            </a:pPr>
            <a:r>
              <a:rPr lang="en-US" sz="13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3&gt;  trigger the TX carrier (re-)selection procedure as specified in clause 5.22.1.11.</a:t>
            </a:r>
            <a:endParaRPr lang="en-SE" sz="13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720725" indent="-540385" hangingPunct="0">
              <a:spcAft>
                <a:spcPts val="900"/>
              </a:spcAft>
            </a:pPr>
            <a:r>
              <a:rPr lang="en-US" sz="13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NOTE 3a: It is up to UE implementation to avoid triggering the TX carrier (re-)selection procedure again if it has just performed TX carrier (re-)selection procedure.</a:t>
            </a:r>
            <a:endParaRPr lang="en-SE" sz="13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540385" indent="-180340" hangingPunct="0">
              <a:spcAft>
                <a:spcPts val="900"/>
              </a:spcAft>
            </a:pPr>
            <a:r>
              <a:rPr lang="en-US" sz="13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2&gt;  clear the selected </a:t>
            </a:r>
            <a:r>
              <a:rPr lang="en-US" sz="13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sidelink</a:t>
            </a:r>
            <a:r>
              <a:rPr lang="en-US" sz="13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grant associated to the Sidelink process, if available;</a:t>
            </a:r>
          </a:p>
          <a:p>
            <a:pPr marL="540385" indent="-180340" hangingPunct="0">
              <a:spcAft>
                <a:spcPts val="900"/>
              </a:spcAft>
            </a:pPr>
            <a:r>
              <a:rPr lang="en-US" sz="1300" dirty="0"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2&gt;  trigger the TX resource (re-</a:t>
            </a:r>
            <a:r>
              <a:rPr lang="en-US" sz="1300"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)selection</a:t>
            </a:r>
            <a:endParaRPr lang="en-SE" sz="13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540385" indent="-180340" hangingPunct="0">
              <a:spcAft>
                <a:spcPts val="900"/>
              </a:spcAft>
            </a:pPr>
            <a:endParaRPr lang="en-SE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SE" sz="2000" dirty="0"/>
          </a:p>
        </p:txBody>
      </p:sp>
    </p:spTree>
    <p:extLst>
      <p:ext uri="{BB962C8B-B14F-4D97-AF65-F5344CB8AC3E}">
        <p14:creationId xmlns:p14="http://schemas.microsoft.com/office/powerpoint/2010/main" val="17045589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02700F-7FA0-0FDF-9719-9D5AFA678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649" y="557005"/>
            <a:ext cx="9677399" cy="853937"/>
          </a:xfrm>
        </p:spPr>
        <p:txBody>
          <a:bodyPr/>
          <a:lstStyle/>
          <a:p>
            <a:r>
              <a:rPr lang="en-US" dirty="0"/>
              <a:t>Way forward/conclusion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3D966D-C9AD-407B-5026-23ED11C4D6A2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627584" y="1763288"/>
            <a:ext cx="10522702" cy="2371392"/>
          </a:xfrm>
        </p:spPr>
        <p:txBody>
          <a:bodyPr>
            <a:normAutofit fontScale="92500" lnSpcReduction="1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700" b="1" dirty="0">
                <a:latin typeface="Arial" panose="020B0604020202020204" pitchFamily="34" charset="0"/>
                <a:cs typeface="Arial" panose="020B0604020202020204" pitchFamily="34" charset="0"/>
              </a:rPr>
              <a:t>Proposal 1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: In the current MAC procedure specified in clause </a:t>
            </a:r>
            <a:r>
              <a:rPr lang="en-GB" sz="17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5.22.1.2c (which is specified for non </a:t>
            </a:r>
            <a:r>
              <a:rPr lang="en-GB" sz="17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MCSt</a:t>
            </a:r>
            <a:r>
              <a:rPr lang="en-GB" sz="17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case), “the selected number of HARQ retransmissions” need to be deleted in the procedure texts.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7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700" b="1" dirty="0">
                <a:latin typeface="Arial" panose="020B0604020202020204" pitchFamily="34" charset="0"/>
                <a:cs typeface="Arial" panose="020B0604020202020204" pitchFamily="34" charset="0"/>
              </a:rPr>
              <a:t>Proposal 2</a:t>
            </a:r>
            <a:r>
              <a:rPr lang="en-GB" sz="1700" dirty="0">
                <a:latin typeface="Arial" panose="020B0604020202020204" pitchFamily="34" charset="0"/>
                <a:cs typeface="Arial" panose="020B0604020202020204" pitchFamily="34" charset="0"/>
              </a:rPr>
              <a:t>: add a note in clause </a:t>
            </a:r>
            <a:r>
              <a:rPr lang="en-GB" sz="17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5.22.1.2c </a:t>
            </a:r>
            <a:r>
              <a:rPr lang="en-GB" sz="1700" dirty="0">
                <a:latin typeface="Arial" panose="020B0604020202020204" pitchFamily="34" charset="0"/>
                <a:cs typeface="Arial" panose="020B0604020202020204" pitchFamily="34" charset="0"/>
              </a:rPr>
              <a:t>stating that the procedure specified 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in clause </a:t>
            </a:r>
            <a:r>
              <a:rPr lang="en-GB" sz="17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5.22.1.2c is only applicable </a:t>
            </a:r>
            <a:r>
              <a:rPr lang="en-GB" sz="1700" dirty="0">
                <a:latin typeface="Arial" panose="020B0604020202020204" pitchFamily="34" charset="0"/>
                <a:cs typeface="Arial" panose="020B0604020202020204" pitchFamily="34" charset="0"/>
              </a:rPr>
              <a:t>for non </a:t>
            </a:r>
            <a:r>
              <a:rPr lang="en-GB" sz="1700" dirty="0" err="1">
                <a:latin typeface="Arial" panose="020B0604020202020204" pitchFamily="34" charset="0"/>
                <a:cs typeface="Arial" panose="020B0604020202020204" pitchFamily="34" charset="0"/>
              </a:rPr>
              <a:t>MCSt</a:t>
            </a:r>
            <a:r>
              <a:rPr lang="en-GB" sz="1700" dirty="0">
                <a:latin typeface="Arial" panose="020B0604020202020204" pitchFamily="34" charset="0"/>
                <a:cs typeface="Arial" panose="020B0604020202020204" pitchFamily="34" charset="0"/>
              </a:rPr>
              <a:t>. FFS if more changes are needed for the case of multiple TB </a:t>
            </a:r>
            <a:r>
              <a:rPr lang="en-GB" sz="1700" dirty="0" err="1">
                <a:latin typeface="Arial" panose="020B0604020202020204" pitchFamily="34" charset="0"/>
                <a:cs typeface="Arial" panose="020B0604020202020204" pitchFamily="34" charset="0"/>
              </a:rPr>
              <a:t>MCSt</a:t>
            </a:r>
            <a:r>
              <a:rPr lang="en-GB" sz="1700" dirty="0">
                <a:latin typeface="Arial" panose="020B0604020202020204" pitchFamily="34" charset="0"/>
                <a:cs typeface="Arial" panose="020B0604020202020204" pitchFamily="34" charset="0"/>
              </a:rPr>
              <a:t> using single slot candidate resources.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700" b="1" dirty="0">
                <a:latin typeface="Arial" panose="020B0604020202020204" pitchFamily="34" charset="0"/>
                <a:cs typeface="Arial" panose="020B0604020202020204" pitchFamily="34" charset="0"/>
              </a:rPr>
              <a:t>Proposal 3</a:t>
            </a:r>
            <a:r>
              <a:rPr lang="en-GB" sz="17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GB" sz="1700" dirty="0"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add “</a:t>
            </a:r>
            <a:r>
              <a:rPr lang="en-US" sz="1700" dirty="0">
                <a:effectLst/>
                <a:highlight>
                  <a:srgbClr val="FFFFFF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as specified in clause 5.22.1.1” in the procedure texts in clause 5.22.1.2</a:t>
            </a:r>
            <a:endParaRPr lang="en-US" sz="1700" dirty="0">
              <a:highlight>
                <a:srgbClr val="FFFFFF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56936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DF1EDE-5423-435C-B149-87AB1BC22B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67200" y="1615736"/>
            <a:ext cx="4179570" cy="1524735"/>
          </a:xfrm>
        </p:spPr>
        <p:txBody>
          <a:bodyPr/>
          <a:lstStyle/>
          <a:p>
            <a:r>
              <a:rPr lang="en-US" dirty="0"/>
              <a:t>THANK YOU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F64C29E-DF30-4DC6-AB95-2016F9A703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67200" y="3238103"/>
            <a:ext cx="4179570" cy="2850181"/>
          </a:xfrm>
        </p:spPr>
        <p:txBody>
          <a:bodyPr>
            <a:noAutofit/>
          </a:bodyPr>
          <a:lstStyle/>
          <a:p>
            <a:r>
              <a:rPr lang="en-US" dirty="0"/>
              <a:t>Min Wang</a:t>
            </a:r>
          </a:p>
          <a:p>
            <a:r>
              <a:rPr lang="en-US" dirty="0"/>
              <a:t>Ericsson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127D99-645F-4FCF-9573-FDFE2A344F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579428" y="6356350"/>
            <a:ext cx="1774371" cy="365125"/>
          </a:xfrm>
        </p:spPr>
        <p:txBody>
          <a:bodyPr/>
          <a:lstStyle/>
          <a:p>
            <a:fld id="{A49DFD55-3C28-40EF-9E31-A92D2E4017FF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9787568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">
  <a:themeElements>
    <a:clrScheme name="Custom 14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9E6DF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56">
      <a:majorFont>
        <a:latin typeface="Tenorite"/>
        <a:ea typeface=""/>
        <a:cs typeface=""/>
      </a:majorFont>
      <a:minorFont>
        <a:latin typeface="Tenorit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ustom" id="{F85C13B5-8B75-4CB8-BA5E-9CAC0747196D}" vid="{617487EE-AB70-4C55-8A81-E6744CC4A2C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8" ma:contentTypeDescription="Create a new document." ma:contentTypeScope="" ma:versionID="60f5a4f2d2b0abadcf532d48ebf9cb7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7dd78129e6a1811f84807ad11c65153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EDE3176-A15D-46A3-BDDB-64A0D73632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9168DCE-134F-4610-A6AA-88CEBE8D71D2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</ds:schemaRefs>
</ds:datastoreItem>
</file>

<file path=customXml/itemProps3.xml><?xml version="1.0" encoding="utf-8"?>
<ds:datastoreItem xmlns:ds="http://schemas.openxmlformats.org/officeDocument/2006/customXml" ds:itemID="{CABF691C-888B-4061-8A6F-D5CE84A0254B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{2E2DBEA4-C51A-47AE-939B-A34783B53A23}tf67328976_win32</Template>
  <TotalTime>229</TotalTime>
  <Words>446</Words>
  <Application>Microsoft Office PowerPoint</Application>
  <PresentationFormat>Widescreen</PresentationFormat>
  <Paragraphs>31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Tenorite</vt:lpstr>
      <vt:lpstr>Times New Roman</vt:lpstr>
      <vt:lpstr>Wingdings</vt:lpstr>
      <vt:lpstr>Custom</vt:lpstr>
      <vt:lpstr>SL RESOURCE RESELECTION IN CASE OF lbt FAILURE</vt:lpstr>
      <vt:lpstr>ISSUE</vt:lpstr>
      <vt:lpstr>RAN2 agreements on MCST</vt:lpstr>
      <vt:lpstr>Way forward/conclusion</vt:lpstr>
      <vt:lpstr>THANK YOU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Ericsson (Min)</dc:creator>
  <cp:lastModifiedBy>Ericsson (Min)</cp:lastModifiedBy>
  <cp:revision>3</cp:revision>
  <dcterms:created xsi:type="dcterms:W3CDTF">2025-02-18T14:45:14Z</dcterms:created>
  <dcterms:modified xsi:type="dcterms:W3CDTF">2025-02-18T19:48:33Z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  <property fmtid="{D5CDD505-2E9C-101B-9397-08002B2CF9AE}" pid="3" name="MediaServiceImageTags">
    <vt:lpwstr/>
  </property>
</Properties>
</file>