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4"/>
  </p:notesMasterIdLst>
  <p:handoutMasterIdLst>
    <p:handoutMasterId r:id="rId5"/>
  </p:handoutMasterIdLst>
  <p:sldIdLst>
    <p:sldId id="2147471095" r:id="rId2"/>
    <p:sldId id="2147471112" r:id="rId3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888384F-2F74-4DF8-9B76-053C5A4D9D6E}">
          <p14:sldIdLst>
            <p14:sldId id="2147471095"/>
            <p14:sldId id="214747111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7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Huawei-Yulong" initials="HW" lastIdx="6" clrIdx="1">
    <p:extLst>
      <p:ext uri="{19B8F6BF-5375-455C-9EA6-DF929625EA0E}">
        <p15:presenceInfo xmlns:p15="http://schemas.microsoft.com/office/powerpoint/2012/main" userId="Huawei-Yul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70BB5"/>
    <a:srgbClr val="E9002F"/>
    <a:srgbClr val="BEE7A6"/>
    <a:srgbClr val="D0E8C4"/>
    <a:srgbClr val="DDDDDD"/>
    <a:srgbClr val="B5B5B5"/>
    <a:srgbClr val="FFFFFF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2" autoAdjust="0"/>
    <p:restoredTop sz="96437" autoAdjust="0"/>
  </p:normalViewPr>
  <p:slideViewPr>
    <p:cSldViewPr snapToGrid="0" snapToObjects="1">
      <p:cViewPr varScale="1">
        <p:scale>
          <a:sx n="107" d="100"/>
          <a:sy n="107" d="100"/>
        </p:scale>
        <p:origin x="39" y="15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58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57250" lvl="3" indent="0" fontAlgn="base">
              <a:spcAft>
                <a:spcPts val="600"/>
              </a:spcAft>
              <a:buSzPct val="70000"/>
              <a:buFont typeface="Wingdings" panose="05000000000000000000" pitchFamily="2" charset="2"/>
              <a:buNone/>
              <a:defRPr/>
            </a:pPr>
            <a:endParaRPr lang="en-US" altLang="zh-CN" sz="1600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12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4494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17623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28" r:id="rId2"/>
    <p:sldLayoutId id="2147484019" r:id="rId3"/>
    <p:sldLayoutId id="2147484024" r:id="rId4"/>
  </p:sldLayoutIdLst>
  <p:hf sldNum="0"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86762" y="935026"/>
            <a:ext cx="10430992" cy="6902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Recommendation for R2D triggering for Msg1 resources in A-IoT random procedure</a:t>
            </a:r>
            <a:endParaRPr lang="zh-CN" altLang="en-US" sz="2800" b="1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C422E09C-1468-41DA-B98F-04519434F50A}"/>
              </a:ext>
            </a:extLst>
          </p:cNvPr>
          <p:cNvSpPr txBox="1">
            <a:spLocks/>
          </p:cNvSpPr>
          <p:nvPr/>
        </p:nvSpPr>
        <p:spPr>
          <a:xfrm>
            <a:off x="9623896" y="125475"/>
            <a:ext cx="288242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 fontScale="97500"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800" b="1" dirty="0"/>
              <a:t>R2-2501498</a:t>
            </a:r>
            <a:endParaRPr lang="zh-CN" altLang="en-US" sz="2800" b="1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A713939-228F-404D-87E4-BCE7E107E0D9}"/>
              </a:ext>
            </a:extLst>
          </p:cNvPr>
          <p:cNvSpPr txBox="1">
            <a:spLocks/>
          </p:cNvSpPr>
          <p:nvPr/>
        </p:nvSpPr>
        <p:spPr>
          <a:xfrm>
            <a:off x="586762" y="3199006"/>
            <a:ext cx="288242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700" b="1" dirty="0"/>
              <a:t>Agenda Item:	8.2.2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/>
              <a:t>Source:	Huawei, </a:t>
            </a:r>
            <a:r>
              <a:rPr lang="en-US" altLang="zh-CN" sz="2700" b="1" dirty="0" err="1"/>
              <a:t>HiSilicon</a:t>
            </a:r>
            <a:endParaRPr lang="en-US" altLang="zh-CN" sz="27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BD28EC-876A-42ED-A955-A291F4308E38}"/>
              </a:ext>
            </a:extLst>
          </p:cNvPr>
          <p:cNvSpPr txBox="1"/>
          <p:nvPr/>
        </p:nvSpPr>
        <p:spPr>
          <a:xfrm>
            <a:off x="553100" y="125475"/>
            <a:ext cx="6253604" cy="76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>
              <a:spcBef>
                <a:spcPts val="400"/>
              </a:spcBef>
              <a:spcAft>
                <a:spcPts val="5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TSG-RAN WG2 Meeting #129	 </a:t>
            </a:r>
            <a:endParaRPr lang="zh-CN" altLang="zh-CN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1">
              <a:spcBef>
                <a:spcPts val="400"/>
              </a:spcBef>
              <a:spcAft>
                <a:spcPts val="5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Athens, Greece, 17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– 21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st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February, 2025</a:t>
            </a:r>
            <a:endParaRPr lang="zh-CN" altLang="zh-CN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447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标题 1"/>
          <p:cNvSpPr txBox="1">
            <a:spLocks/>
          </p:cNvSpPr>
          <p:nvPr/>
        </p:nvSpPr>
        <p:spPr>
          <a:xfrm>
            <a:off x="165463" y="54828"/>
            <a:ext cx="11284170" cy="53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</a:rPr>
              <a:t>Introduction</a:t>
            </a:r>
          </a:p>
        </p:txBody>
      </p:sp>
      <p:sp>
        <p:nvSpPr>
          <p:cNvPr id="3" name="矩形 2"/>
          <p:cNvSpPr/>
          <p:nvPr/>
        </p:nvSpPr>
        <p:spPr>
          <a:xfrm>
            <a:off x="200956" y="520584"/>
            <a:ext cx="11673887" cy="4116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b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 38.769: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 R2D transmission triggering random access determines </a:t>
            </a:r>
            <a:r>
              <a:rPr lang="en-GB" altLang="zh-CN" sz="1800" i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time domain resource(s) for D2R transmission(s) for Msg1, where each D2R transmission for Msg1 occurs in one time domain resource of the </a:t>
            </a:r>
            <a:r>
              <a:rPr lang="en-GB" altLang="zh-CN" sz="1800" i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X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time domain resource(s).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endParaRPr lang="en-US" altLang="zh-CN" b="1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endParaRPr lang="en-US" altLang="zh-CN" b="1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b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Proposal: </a:t>
            </a: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From RAN2 perspective, the R2D transmission, which determines the Msg1 time resource(s), can be achieved by the below two ways, unless RAN1 concludes to use L1 signaling later:</a:t>
            </a:r>
          </a:p>
          <a:p>
            <a:pPr marL="1127125" lvl="3" indent="-269875" fontAlgn="base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Way-1: introducing new R2D message other than the paging message, e.g., </a:t>
            </a:r>
            <a:r>
              <a:rPr lang="en-US" altLang="zh-CN" i="1" kern="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QueryRep</a:t>
            </a:r>
            <a:r>
              <a:rPr lang="en-US" altLang="zh-CN" i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-like</a:t>
            </a: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 or</a:t>
            </a:r>
          </a:p>
          <a:p>
            <a:pPr marL="1127125" lvl="3" indent="-269875" fontAlgn="base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Way-2: reusing the same paging message format, using field(s) to indicate it is only to determine the </a:t>
            </a:r>
            <a:r>
              <a:rPr lang="en-US" altLang="zh-CN" ker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Msg1 time </a:t>
            </a: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resource(s) and omitting the paging identifier (device ID/group ID) field.</a:t>
            </a:r>
            <a:endParaRPr lang="en-US" altLang="zh-CN" sz="1300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69885" lvl="2" indent="-269875" fontAlgn="base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endParaRPr lang="en-US" altLang="zh-CN" sz="1300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39076AC-EDEF-4DE6-ACFC-51153D450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132215"/>
            <a:ext cx="12196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1E1BA808-2BB2-4480-B38A-397F698DBA55}"/>
              </a:ext>
            </a:extLst>
          </p:cNvPr>
          <p:cNvSpPr txBox="1">
            <a:spLocks/>
          </p:cNvSpPr>
          <p:nvPr/>
        </p:nvSpPr>
        <p:spPr>
          <a:xfrm>
            <a:off x="200956" y="2036131"/>
            <a:ext cx="11284170" cy="53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</a:rPr>
              <a:t>Recommendation</a:t>
            </a:r>
          </a:p>
        </p:txBody>
      </p:sp>
    </p:spTree>
    <p:extLst>
      <p:ext uri="{BB962C8B-B14F-4D97-AF65-F5344CB8AC3E}">
        <p14:creationId xmlns:p14="http://schemas.microsoft.com/office/powerpoint/2010/main" val="411413115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2D2015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 defTabSz="914400" fontAlgn="base">
          <a:spcBef>
            <a:spcPct val="0"/>
          </a:spcBef>
          <a:spcAft>
            <a:spcPct val="0"/>
          </a:spcAft>
          <a:defRPr sz="700" kern="0" dirty="0" err="1">
            <a:solidFill>
              <a:srgbClr val="2D2015"/>
            </a:solidFill>
            <a:latin typeface="Arial" charset="0"/>
          </a:defRPr>
        </a:defPPr>
      </a:lstStyle>
    </a:spDef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40003</TotalTime>
  <Words>190</Words>
  <Application>Microsoft Office PowerPoint</Application>
  <PresentationFormat>自定义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.AppleSystemUIFont</vt:lpstr>
      <vt:lpstr>Microsoft YaHei</vt:lpstr>
      <vt:lpstr>Arial</vt:lpstr>
      <vt:lpstr>Calibri</vt:lpstr>
      <vt:lpstr>Times New Roman</vt:lpstr>
      <vt:lpstr>Wingdings</vt:lpstr>
      <vt:lpstr>封面页_图片版 </vt:lpstr>
      <vt:lpstr>Recommendation for R2D triggering for Msg1 resources in A-IoT random procedure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Ambient IoT: RAN2 part</dc:title>
  <dc:creator>Shiyulong (Yulong, Huawei Wireless)</dc:creator>
  <cp:lastModifiedBy>Huawei-Yulong</cp:lastModifiedBy>
  <cp:revision>2036</cp:revision>
  <dcterms:created xsi:type="dcterms:W3CDTF">2020-08-28T08:44:19Z</dcterms:created>
  <dcterms:modified xsi:type="dcterms:W3CDTF">2025-02-18T10:27:57Z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(3)s6sXS4rWNk/z3So7yFl+jXmUOHH7H9pUqZihibxCfeUs1yICwqSr1zcUT65TGlINPI6k4kkr
6MKQPxXu/HhtmNDxaSwKozZqJ7BunM1I7SBkhYP9N3cM99A/LOocXLTeoCuOQVR3/SuLym1d
o0/qB7RXIk4AS637bpuFQ/cBr86Rw+bWmJytQ3vRzXNuVaWLOVv50lGJc/t1BIJDDjepJbRB
LtIXJpqN1Qgd5i+jVp</vt:lpwstr>
  </property>
  <property fmtid="{D5CDD505-2E9C-101B-9397-08002B2CF9AE}" pid="3" name="_2015_ms_pID_7253431">
    <vt:lpwstr>1ODK/BKCWalqRT2Qxo7BVCcC4xgHF+hgdsbIyw19MTP3SgcWAMdBHO
UwduYn2HeMOPxiTviiPR0D8GqQlj7grhBAaztF/ic2tRvaup/7x94RvMP9TZoqVEdwUjIWcx
MjFLGbL4ZJPOAfTVhB2W4+Yr0MHj8M069/P8Wpxir0ZZRb93cVL6kVcfiAjmXo6ABWBDzCl9
q5quDKRG2n8/HIKVx9vNmuaTgaXyow2JdyST</vt:lpwstr>
  </property>
  <property fmtid="{D5CDD505-2E9C-101B-9397-08002B2CF9AE}" pid="4" name="_2015_ms_pID_7253432">
    <vt:lpwstr>ZA==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1739513288</vt:lpwstr>
  </property>
</Properties>
</file>