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4"/>
  </p:notesMasterIdLst>
  <p:sldIdLst>
    <p:sldId id="257" r:id="rId2"/>
    <p:sldId id="26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3" autoAdjust="0"/>
    <p:restoredTop sz="94660"/>
  </p:normalViewPr>
  <p:slideViewPr>
    <p:cSldViewPr snapToGrid="0">
      <p:cViewPr varScale="1">
        <p:scale>
          <a:sx n="91" d="100"/>
          <a:sy n="91" d="100"/>
        </p:scale>
        <p:origin x="6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E871-9C07-47AE-82E4-D072229FC256}" type="datetimeFigureOut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0BB74-C59B-41A3-94A8-BD0EA7F074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58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936F-3173-4745-B809-5A35AEDD986F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11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52EDA-F1D0-4D21-B212-7E05538CC5FF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24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2A11-F0AB-45B9-9121-E217DEF268BC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56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9982-5FFB-4512-AC87-A2F9E7BC1EBE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1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6A1C6-2EBA-48CA-A1BB-99670CA28728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9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F8AE-4E45-4871-A924-C1D10028B517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14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FE6B-B11A-4CAC-883B-ABC39D6A60EE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478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77FB1-C37D-4549-B708-9232082927C6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0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1735-808A-4BBA-9A3C-1337964CE511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87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5C85-C723-4AF3-A16B-6D1A949BD0ED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334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B27D3-7DF7-4EEE-A459-1D32410599EE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33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4B5EE-A61B-488C-921C-7EB2BD80E893}" type="datetime1">
              <a:rPr lang="ko-KR" altLang="en-US" smtClean="0"/>
              <a:t>2018-05-22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9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434947" y="2496740"/>
            <a:ext cx="8118972" cy="130968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000" dirty="0" smtClean="0">
                <a:latin typeface="+mn-lt"/>
              </a:rPr>
              <a:t>WF on Clarification of Report Quantity set to “none” 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742906" y="4131110"/>
            <a:ext cx="7503055" cy="972119"/>
          </a:xfrm>
        </p:spPr>
        <p:txBody>
          <a:bodyPr>
            <a:normAutofit/>
          </a:bodyPr>
          <a:lstStyle/>
          <a:p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en-US" sz="2800" dirty="0" smtClean="0">
                <a:solidFill>
                  <a:schemeClr val="tx1"/>
                </a:solidFill>
              </a:rPr>
              <a:t>, … </a:t>
            </a: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57246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200" dirty="0"/>
              <a:t>3GPP TSG RAN WG1 Meeting </a:t>
            </a:r>
            <a:r>
              <a:rPr kumimoji="1" lang="en-US" altLang="ja-JP" sz="2200" dirty="0" smtClean="0"/>
              <a:t>#93</a:t>
            </a:r>
            <a:r>
              <a:rPr kumimoji="1" lang="en-US" altLang="ja-JP" sz="22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200" dirty="0" smtClean="0"/>
              <a:t>Busan, Rep. of Korea, May 21</a:t>
            </a:r>
            <a:r>
              <a:rPr kumimoji="1" lang="en-US" altLang="ja-JP" sz="2200" baseline="30000" dirty="0" smtClean="0"/>
              <a:t>st</a:t>
            </a:r>
            <a:r>
              <a:rPr kumimoji="1" lang="en-US" altLang="ja-JP" sz="2200" dirty="0" smtClean="0"/>
              <a:t> – 25</a:t>
            </a:r>
            <a:r>
              <a:rPr kumimoji="1" lang="en-US" altLang="ja-JP" sz="2200" baseline="30000" dirty="0" smtClean="0"/>
              <a:t>th</a:t>
            </a:r>
            <a:r>
              <a:rPr kumimoji="1" lang="en-US" altLang="ja-JP" sz="2200" dirty="0" smtClean="0"/>
              <a:t>, 2018</a:t>
            </a:r>
            <a:endParaRPr kumimoji="1" lang="en-US" altLang="ja-JP" sz="22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200" dirty="0"/>
              <a:t>Agenda item</a:t>
            </a:r>
            <a:r>
              <a:rPr kumimoji="1" lang="en-US" altLang="ja-JP" sz="2200" dirty="0" smtClean="0"/>
              <a:t>: 7.1.2.3.2</a:t>
            </a:r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56645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200" dirty="0"/>
              <a:t>R1-1807696</a:t>
            </a:r>
            <a:endParaRPr lang="en-US" altLang="ko-KR" sz="2200" dirty="0">
              <a:ea typeface="굴림" panose="020B0600000101010101" pitchFamily="50" charset="-127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9C3B25-9994-4BDF-9F10-D1C1BE6237C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523875" y="356135"/>
            <a:ext cx="7886700" cy="969428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Proposal</a:t>
            </a:r>
            <a:endParaRPr lang="ko-KR" altLang="en-US" smtClean="0">
              <a:latin typeface="+mn-lt"/>
            </a:endParaRPr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D8180-D3BA-4151-A612-30CCEFA7796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dirty="0" smtClean="0">
              <a:solidFill>
                <a:srgbClr val="898989"/>
              </a:solidFill>
            </a:endParaRPr>
          </a:p>
        </p:txBody>
      </p:sp>
      <p:sp>
        <p:nvSpPr>
          <p:cNvPr id="51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2859" y="1575021"/>
            <a:ext cx="8667190" cy="478132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ko-KR" sz="2200" dirty="0" smtClean="0"/>
              <a:t>When a </a:t>
            </a:r>
            <a:r>
              <a:rPr lang="en-GB" altLang="ko-KR" sz="2200" i="1" dirty="0" smtClean="0"/>
              <a:t>CSI-</a:t>
            </a:r>
            <a:r>
              <a:rPr lang="en-GB" altLang="ko-KR" sz="2200" i="1" dirty="0" err="1" smtClean="0"/>
              <a:t>ReportConfig</a:t>
            </a:r>
            <a:r>
              <a:rPr lang="en-GB" altLang="ko-KR" sz="2200" dirty="0" smtClean="0"/>
              <a:t> is configured with </a:t>
            </a:r>
            <a:r>
              <a:rPr lang="en-GB" altLang="ko-KR" sz="2200" i="1" dirty="0" err="1" smtClean="0"/>
              <a:t>reportQuantity</a:t>
            </a:r>
            <a:r>
              <a:rPr lang="en-GB" altLang="ko-KR" sz="2200" dirty="0" smtClean="0"/>
              <a:t> set to “</a:t>
            </a:r>
            <a:r>
              <a:rPr lang="en-GB" altLang="ko-KR" sz="2200" i="1" dirty="0" smtClean="0"/>
              <a:t>none</a:t>
            </a:r>
            <a:r>
              <a:rPr lang="en-GB" altLang="ko-KR" sz="2200" dirty="0" smtClean="0"/>
              <a:t>” and the associated </a:t>
            </a:r>
            <a:r>
              <a:rPr lang="en-GB" altLang="ko-KR" sz="2200" i="1" dirty="0" smtClean="0"/>
              <a:t>CSI-</a:t>
            </a:r>
            <a:r>
              <a:rPr lang="en-GB" altLang="ko-KR" sz="2200" i="1" dirty="0" err="1" smtClean="0"/>
              <a:t>ResourceConfig</a:t>
            </a:r>
            <a:r>
              <a:rPr lang="en-GB" altLang="ko-KR" sz="2200" i="1" dirty="0" smtClean="0"/>
              <a:t> </a:t>
            </a:r>
            <a:r>
              <a:rPr lang="en-GB" altLang="ko-KR" sz="2200" dirty="0" smtClean="0"/>
              <a:t>includes </a:t>
            </a:r>
            <a:r>
              <a:rPr lang="en-GB" altLang="ko-KR" sz="2200" i="1" dirty="0" smtClean="0"/>
              <a:t>NZP-CSI-RS-</a:t>
            </a:r>
            <a:r>
              <a:rPr lang="en-GB" altLang="ko-KR" sz="2200" i="1" dirty="0" err="1" smtClean="0"/>
              <a:t>ResourceSet</a:t>
            </a:r>
            <a:r>
              <a:rPr lang="en-GB" altLang="ko-KR" sz="2200" dirty="0" smtClean="0"/>
              <a:t> configured with </a:t>
            </a:r>
            <a:r>
              <a:rPr lang="en-GB" altLang="ko-KR" sz="2200" i="1" dirty="0" smtClean="0"/>
              <a:t>repetition</a:t>
            </a:r>
            <a:r>
              <a:rPr lang="en-GB" altLang="ko-KR" sz="2200" dirty="0" smtClean="0"/>
              <a:t>, </a:t>
            </a:r>
          </a:p>
          <a:p>
            <a:pPr lvl="1">
              <a:lnSpc>
                <a:spcPct val="110000"/>
              </a:lnSpc>
              <a:defRPr/>
            </a:pPr>
            <a:r>
              <a:rPr lang="en-GB" altLang="ko-KR" sz="2000" dirty="0" smtClean="0"/>
              <a:t>the UE should only expect the higher layer parameter </a:t>
            </a:r>
            <a:r>
              <a:rPr lang="en-GB" altLang="ko-KR" sz="2000" i="1" dirty="0" smtClean="0"/>
              <a:t>repetition</a:t>
            </a:r>
            <a:r>
              <a:rPr lang="en-GB" altLang="ko-KR" sz="2000" dirty="0" smtClean="0"/>
              <a:t> set to ‘on’.</a:t>
            </a:r>
          </a:p>
          <a:p>
            <a:pPr lvl="1">
              <a:lnSpc>
                <a:spcPct val="110000"/>
              </a:lnSpc>
              <a:defRPr/>
            </a:pPr>
            <a:endParaRPr lang="en-GB" altLang="ko-KR" sz="2000" dirty="0"/>
          </a:p>
          <a:p>
            <a:pPr lvl="1">
              <a:lnSpc>
                <a:spcPct val="110000"/>
              </a:lnSpc>
              <a:defRPr/>
            </a:pPr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06526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5798</TotalTime>
  <Words>65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Calibri Light</vt:lpstr>
      <vt:lpstr>Office 테마</vt:lpstr>
      <vt:lpstr>WF on Clarification of Report Quantity set to “none” 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차현수/선임연구원/차세대표준(연)ACS팀(hyunsu.cha@lge.com)</dc:creator>
  <cp:lastModifiedBy>차현수/선임연구원/차세대표준(연)ACS팀(hyunsu.cha@lge.com)</cp:lastModifiedBy>
  <cp:revision>295</cp:revision>
  <dcterms:created xsi:type="dcterms:W3CDTF">2017-09-15T08:11:56Z</dcterms:created>
  <dcterms:modified xsi:type="dcterms:W3CDTF">2018-05-22T08:28:32Z</dcterms:modified>
</cp:coreProperties>
</file>