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8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114" d="100"/>
          <a:sy n="114" d="100"/>
        </p:scale>
        <p:origin x="219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4/19/2018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dirty="0"/>
              <a:t>EN-DC TDM with CA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R1-1805724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#92b</a:t>
            </a:r>
          </a:p>
          <a:p>
            <a:pPr>
              <a:buNone/>
            </a:pPr>
            <a:r>
              <a:rPr lang="en-US" altLang="zh-CN" sz="18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Sanya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April 16 - 20 , 2018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7.1.5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With no Case 1 HARQ timing on an FDD </a:t>
            </a:r>
            <a:r>
              <a:rPr lang="en-US" dirty="0" err="1"/>
              <a:t>PCell</a:t>
            </a:r>
            <a:r>
              <a:rPr lang="en-US" dirty="0"/>
              <a:t>: </a:t>
            </a:r>
          </a:p>
          <a:p>
            <a:pPr lvl="1"/>
            <a:r>
              <a:rPr lang="en-US" dirty="0"/>
              <a:t>For an FDD </a:t>
            </a:r>
            <a:r>
              <a:rPr lang="en-US" dirty="0" err="1"/>
              <a:t>SCell</a:t>
            </a:r>
            <a:r>
              <a:rPr lang="en-US" dirty="0"/>
              <a:t>, if the Case 1 HARQ timing is applied to the FDD </a:t>
            </a:r>
            <a:r>
              <a:rPr lang="en-US" dirty="0" err="1"/>
              <a:t>SCell</a:t>
            </a:r>
            <a:r>
              <a:rPr lang="en-US" dirty="0"/>
              <a:t>, </a:t>
            </a:r>
          </a:p>
          <a:p>
            <a:pPr lvl="2"/>
            <a:r>
              <a:rPr lang="en-US" dirty="0"/>
              <a:t>FDD DL HARQ timing is applied for the FDD </a:t>
            </a:r>
            <a:r>
              <a:rPr lang="en-US" dirty="0" err="1"/>
              <a:t>SCell</a:t>
            </a:r>
            <a:r>
              <a:rPr lang="en-US" dirty="0"/>
              <a:t>,</a:t>
            </a:r>
          </a:p>
          <a:p>
            <a:pPr lvl="2"/>
            <a:r>
              <a:rPr lang="en-US" dirty="0"/>
              <a:t>Case1 UL scheduling/HARQ timing is applied for the FDD </a:t>
            </a:r>
            <a:r>
              <a:rPr lang="en-US" dirty="0" err="1"/>
              <a:t>SCell</a:t>
            </a:r>
            <a:endParaRPr lang="en-US" dirty="0"/>
          </a:p>
          <a:p>
            <a:pPr lvl="2"/>
            <a:r>
              <a:rPr lang="en-US" dirty="0"/>
              <a:t>the UE is not expected to transmit any UL signals/channels in subframes other than the offset UL subframes according to the Case 1 HARQ reference configuration</a:t>
            </a:r>
          </a:p>
          <a:p>
            <a:pPr lvl="1"/>
            <a:r>
              <a:rPr lang="en-US" dirty="0"/>
              <a:t>For an FDD </a:t>
            </a:r>
            <a:r>
              <a:rPr lang="en-US" dirty="0" err="1"/>
              <a:t>SCell</a:t>
            </a:r>
            <a:r>
              <a:rPr lang="en-US" dirty="0"/>
              <a:t>, if the Case 1 HARQ timing is not applied to the FDD </a:t>
            </a:r>
            <a:r>
              <a:rPr lang="en-US" dirty="0" err="1"/>
              <a:t>SCell</a:t>
            </a:r>
            <a:r>
              <a:rPr lang="en-US" dirty="0"/>
              <a:t>, </a:t>
            </a:r>
          </a:p>
          <a:p>
            <a:pPr lvl="2"/>
            <a:r>
              <a:rPr lang="en-US" dirty="0"/>
              <a:t>FDD DL HARQ timing is applied for the FDD </a:t>
            </a:r>
            <a:r>
              <a:rPr lang="en-US" dirty="0" err="1"/>
              <a:t>SCell</a:t>
            </a:r>
            <a:r>
              <a:rPr lang="en-US" dirty="0"/>
              <a:t>,</a:t>
            </a:r>
          </a:p>
          <a:p>
            <a:pPr lvl="2"/>
            <a:r>
              <a:rPr lang="en-US" dirty="0"/>
              <a:t>FDD UL HARQ timing is applied for the FDD </a:t>
            </a:r>
            <a:r>
              <a:rPr lang="en-US" dirty="0" err="1"/>
              <a:t>SCell</a:t>
            </a:r>
            <a:r>
              <a:rPr lang="en-US" dirty="0"/>
              <a:t>,</a:t>
            </a:r>
          </a:p>
          <a:p>
            <a:pPr lvl="2"/>
            <a:r>
              <a:rPr lang="en-US" dirty="0"/>
              <a:t>there is no restriction on which UL subframes the UE can transmit UL signals/channels</a:t>
            </a:r>
          </a:p>
          <a:p>
            <a:pPr lvl="1"/>
            <a:r>
              <a:rPr lang="en-US" dirty="0"/>
              <a:t>For an TDD </a:t>
            </a:r>
            <a:r>
              <a:rPr lang="en-US" dirty="0" err="1"/>
              <a:t>SCell</a:t>
            </a:r>
            <a:r>
              <a:rPr lang="en-US" dirty="0"/>
              <a:t>, if the Case 1 HARQ timing is applied to the TDD </a:t>
            </a:r>
            <a:r>
              <a:rPr lang="en-US" dirty="0" err="1"/>
              <a:t>SCell</a:t>
            </a:r>
            <a:r>
              <a:rPr lang="en-US" dirty="0"/>
              <a:t>, the UL/DL configuration is the same as the Case 1 reference configuration</a:t>
            </a:r>
          </a:p>
          <a:p>
            <a:pPr lvl="2"/>
            <a:r>
              <a:rPr lang="en-US" dirty="0"/>
              <a:t>the DL scheduling/HARQ timing on the TDD </a:t>
            </a:r>
            <a:r>
              <a:rPr lang="en-US" dirty="0" err="1"/>
              <a:t>Scell</a:t>
            </a:r>
            <a:r>
              <a:rPr lang="en-US" dirty="0"/>
              <a:t> follows timing of the TDD </a:t>
            </a:r>
            <a:r>
              <a:rPr lang="en-US" dirty="0" err="1"/>
              <a:t>SCell’s</a:t>
            </a:r>
            <a:r>
              <a:rPr lang="en-US" dirty="0"/>
              <a:t> own UL/DL configuration.(unchanged)</a:t>
            </a:r>
          </a:p>
          <a:p>
            <a:pPr lvl="2"/>
            <a:r>
              <a:rPr lang="en-US" dirty="0"/>
              <a:t>the UL scheduling/HARQ timing on the TDD </a:t>
            </a:r>
            <a:r>
              <a:rPr lang="en-US" dirty="0" err="1"/>
              <a:t>Scell</a:t>
            </a:r>
            <a:r>
              <a:rPr lang="en-US" dirty="0"/>
              <a:t> follows timing of the TDD </a:t>
            </a:r>
            <a:r>
              <a:rPr lang="en-US" dirty="0" err="1"/>
              <a:t>SCell’s</a:t>
            </a:r>
            <a:r>
              <a:rPr lang="en-US" dirty="0"/>
              <a:t> own UL/DL configuration.(unchanged)</a:t>
            </a:r>
          </a:p>
          <a:p>
            <a:pPr lvl="2"/>
            <a:r>
              <a:rPr lang="en-US" dirty="0"/>
              <a:t>on the TDD </a:t>
            </a:r>
            <a:r>
              <a:rPr lang="en-US" dirty="0" err="1"/>
              <a:t>SCell</a:t>
            </a:r>
            <a:r>
              <a:rPr lang="en-US" dirty="0"/>
              <a:t>, the UE is not allowed UL transmission in the </a:t>
            </a:r>
            <a:r>
              <a:rPr lang="en-US" dirty="0" err="1"/>
              <a:t>UpPTS</a:t>
            </a:r>
            <a:r>
              <a:rPr lang="en-US" dirty="0"/>
              <a:t> of the special subframe of its own UL/DL configuration</a:t>
            </a:r>
          </a:p>
          <a:p>
            <a:pPr lvl="1"/>
            <a:r>
              <a:rPr lang="en-US" dirty="0"/>
              <a:t>For an TDD </a:t>
            </a:r>
            <a:r>
              <a:rPr lang="en-US" dirty="0" err="1"/>
              <a:t>SCell</a:t>
            </a:r>
            <a:r>
              <a:rPr lang="en-US" dirty="0"/>
              <a:t>, if the Case 1 HARQ timing is not applied to the TDD </a:t>
            </a:r>
            <a:r>
              <a:rPr lang="en-US" dirty="0" err="1"/>
              <a:t>SCell</a:t>
            </a:r>
            <a:r>
              <a:rPr lang="en-US" dirty="0"/>
              <a:t>,</a:t>
            </a:r>
          </a:p>
          <a:p>
            <a:pPr lvl="2"/>
            <a:r>
              <a:rPr lang="en-US" dirty="0"/>
              <a:t>the DL scheduling/HARQ timing on the TDD </a:t>
            </a:r>
            <a:r>
              <a:rPr lang="en-US" dirty="0" err="1"/>
              <a:t>Scell</a:t>
            </a:r>
            <a:r>
              <a:rPr lang="en-US" dirty="0"/>
              <a:t> follows timing of the TDD </a:t>
            </a:r>
            <a:r>
              <a:rPr lang="en-US" dirty="0" err="1"/>
              <a:t>Scell’s</a:t>
            </a:r>
            <a:r>
              <a:rPr lang="en-US" dirty="0"/>
              <a:t> own UL/DL configuration.</a:t>
            </a:r>
          </a:p>
          <a:p>
            <a:pPr lvl="2"/>
            <a:r>
              <a:rPr lang="en-US" dirty="0"/>
              <a:t>the UL scheduling/HARQ timing on the TDD </a:t>
            </a:r>
            <a:r>
              <a:rPr lang="en-US" dirty="0" err="1"/>
              <a:t>Scell</a:t>
            </a:r>
            <a:r>
              <a:rPr lang="en-US" dirty="0"/>
              <a:t> follows timing of the TDD </a:t>
            </a:r>
            <a:r>
              <a:rPr lang="en-US" dirty="0" err="1"/>
              <a:t>Scell’s</a:t>
            </a:r>
            <a:r>
              <a:rPr lang="en-US" dirty="0"/>
              <a:t> own UL/DL configuration.</a:t>
            </a:r>
          </a:p>
          <a:p>
            <a:pPr lvl="2"/>
            <a:r>
              <a:rPr lang="en-US" dirty="0"/>
              <a:t>there is no restriction on which UL subframes the UE can transmit UL signals/channels other than it’s own UL/</a:t>
            </a:r>
            <a:r>
              <a:rPr lang="en-US"/>
              <a:t>DL configuration</a:t>
            </a:r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213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With Case 1 HARQ timing on an FDD </a:t>
            </a:r>
            <a:r>
              <a:rPr lang="en-US" dirty="0" err="1"/>
              <a:t>PCell</a:t>
            </a:r>
            <a:r>
              <a:rPr lang="en-US" dirty="0"/>
              <a:t>: </a:t>
            </a:r>
          </a:p>
          <a:p>
            <a:pPr lvl="1"/>
            <a:r>
              <a:rPr lang="en-US" dirty="0"/>
              <a:t>For an FDD </a:t>
            </a:r>
            <a:r>
              <a:rPr lang="en-US" dirty="0" err="1"/>
              <a:t>SCell</a:t>
            </a:r>
            <a:r>
              <a:rPr lang="en-US" dirty="0"/>
              <a:t>, if the Case 1 HARQ timing is applied to the FDD </a:t>
            </a:r>
            <a:r>
              <a:rPr lang="en-US" dirty="0" err="1"/>
              <a:t>SCell</a:t>
            </a:r>
            <a:r>
              <a:rPr lang="en-US" dirty="0"/>
              <a:t>, </a:t>
            </a:r>
          </a:p>
          <a:p>
            <a:pPr lvl="2"/>
            <a:r>
              <a:rPr lang="en-US" dirty="0"/>
              <a:t>the same DL HARQ timing as the </a:t>
            </a:r>
            <a:r>
              <a:rPr lang="en-US" dirty="0" err="1"/>
              <a:t>PCell</a:t>
            </a:r>
            <a:r>
              <a:rPr lang="en-US" dirty="0"/>
              <a:t> is applied for the FDD </a:t>
            </a:r>
            <a:r>
              <a:rPr lang="en-US" dirty="0" err="1"/>
              <a:t>SCell</a:t>
            </a:r>
            <a:r>
              <a:rPr lang="en-US" dirty="0"/>
              <a:t>,</a:t>
            </a:r>
          </a:p>
          <a:p>
            <a:pPr lvl="2"/>
            <a:r>
              <a:rPr lang="en-US" dirty="0"/>
              <a:t>the same UL scheduling/HARQ timing as the </a:t>
            </a:r>
            <a:r>
              <a:rPr lang="en-US" dirty="0" err="1"/>
              <a:t>PCell</a:t>
            </a:r>
            <a:r>
              <a:rPr lang="en-US" dirty="0"/>
              <a:t> is applied for the FDD </a:t>
            </a:r>
            <a:r>
              <a:rPr lang="en-US" dirty="0" err="1"/>
              <a:t>SCell</a:t>
            </a:r>
            <a:endParaRPr lang="en-US" dirty="0"/>
          </a:p>
          <a:p>
            <a:pPr lvl="2"/>
            <a:r>
              <a:rPr lang="en-US" dirty="0"/>
              <a:t>the UE is not expected to transmit any UL signals/channels in subframes other than the offset UL subframes according to the Case 1 HARQ reference configuration of the </a:t>
            </a:r>
            <a:r>
              <a:rPr lang="en-US" dirty="0" err="1"/>
              <a:t>PCell</a:t>
            </a:r>
            <a:endParaRPr lang="en-US" dirty="0"/>
          </a:p>
          <a:p>
            <a:pPr lvl="1"/>
            <a:r>
              <a:rPr lang="en-US" dirty="0"/>
              <a:t>For an FDD </a:t>
            </a:r>
            <a:r>
              <a:rPr lang="en-US" dirty="0" err="1"/>
              <a:t>SCell</a:t>
            </a:r>
            <a:r>
              <a:rPr lang="en-US" dirty="0"/>
              <a:t>, if the Case 1 HARQ timing is not applied to the FDD </a:t>
            </a:r>
            <a:r>
              <a:rPr lang="en-US" dirty="0" err="1"/>
              <a:t>SCell</a:t>
            </a:r>
            <a:r>
              <a:rPr lang="en-US" dirty="0"/>
              <a:t>, </a:t>
            </a:r>
          </a:p>
          <a:p>
            <a:pPr lvl="2"/>
            <a:r>
              <a:rPr lang="en-US" dirty="0"/>
              <a:t>the same DL HARQ timing as the </a:t>
            </a:r>
            <a:r>
              <a:rPr lang="en-US" dirty="0" err="1"/>
              <a:t>PCell</a:t>
            </a:r>
            <a:r>
              <a:rPr lang="en-US" dirty="0"/>
              <a:t> is applied for the FDD </a:t>
            </a:r>
            <a:r>
              <a:rPr lang="en-US" dirty="0" err="1"/>
              <a:t>SCell</a:t>
            </a:r>
            <a:r>
              <a:rPr lang="en-US" dirty="0"/>
              <a:t>,</a:t>
            </a:r>
          </a:p>
          <a:p>
            <a:pPr lvl="2"/>
            <a:r>
              <a:rPr lang="en-US" dirty="0"/>
              <a:t>FDD UL scheduling/HARQ timing</a:t>
            </a:r>
          </a:p>
          <a:p>
            <a:pPr lvl="2"/>
            <a:r>
              <a:rPr lang="en-US" dirty="0"/>
              <a:t>there is no restriction on which UL subframes the UE can transmit UL signals/channels</a:t>
            </a:r>
          </a:p>
          <a:p>
            <a:pPr lvl="1"/>
            <a:r>
              <a:rPr lang="en-US" dirty="0"/>
              <a:t>For an TDD </a:t>
            </a:r>
            <a:r>
              <a:rPr lang="en-US" dirty="0" err="1"/>
              <a:t>SCell</a:t>
            </a:r>
            <a:r>
              <a:rPr lang="en-US" dirty="0"/>
              <a:t>, if the Case 1 HARQ timing is applied to the TDD </a:t>
            </a:r>
            <a:r>
              <a:rPr lang="en-US" dirty="0" err="1"/>
              <a:t>SCell</a:t>
            </a:r>
            <a:r>
              <a:rPr lang="en-US" dirty="0"/>
              <a:t>, the UL/DL configuration is the same as the reference configuration on the FDD </a:t>
            </a:r>
            <a:r>
              <a:rPr lang="en-US" dirty="0" err="1"/>
              <a:t>PCell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the same DL HARQ timing as the </a:t>
            </a:r>
            <a:r>
              <a:rPr lang="en-US" dirty="0" err="1"/>
              <a:t>PCell</a:t>
            </a:r>
            <a:r>
              <a:rPr lang="en-US" dirty="0"/>
              <a:t> is applied to the TDD </a:t>
            </a:r>
            <a:r>
              <a:rPr lang="en-US" dirty="0" err="1"/>
              <a:t>Scell</a:t>
            </a:r>
            <a:endParaRPr lang="en-US" dirty="0"/>
          </a:p>
          <a:p>
            <a:pPr lvl="2"/>
            <a:r>
              <a:rPr lang="en-US" dirty="0"/>
              <a:t>the UL scheduling/HARQ timing on the TDD </a:t>
            </a:r>
            <a:r>
              <a:rPr lang="en-US" dirty="0" err="1"/>
              <a:t>Scell</a:t>
            </a:r>
            <a:r>
              <a:rPr lang="en-US" dirty="0"/>
              <a:t> follows timing of the TDD </a:t>
            </a:r>
            <a:r>
              <a:rPr lang="en-US" dirty="0" err="1"/>
              <a:t>Scell’s</a:t>
            </a:r>
            <a:r>
              <a:rPr lang="en-US" dirty="0"/>
              <a:t> own UL/DL configuration.</a:t>
            </a:r>
          </a:p>
          <a:p>
            <a:pPr lvl="2"/>
            <a:r>
              <a:rPr lang="en-US" dirty="0"/>
              <a:t>on the TDD </a:t>
            </a:r>
            <a:r>
              <a:rPr lang="en-US" dirty="0" err="1"/>
              <a:t>SCell</a:t>
            </a:r>
            <a:r>
              <a:rPr lang="en-US" dirty="0"/>
              <a:t>, the UE is not allowed UL transmission in the </a:t>
            </a:r>
            <a:r>
              <a:rPr lang="en-US" dirty="0" err="1"/>
              <a:t>UpPTS</a:t>
            </a:r>
            <a:r>
              <a:rPr lang="en-US" dirty="0"/>
              <a:t> of the special subframe of its own UL/DL configuration</a:t>
            </a:r>
          </a:p>
          <a:p>
            <a:pPr lvl="1"/>
            <a:r>
              <a:rPr lang="en-US" dirty="0"/>
              <a:t>For an TDD </a:t>
            </a:r>
            <a:r>
              <a:rPr lang="en-US" dirty="0" err="1"/>
              <a:t>SCell</a:t>
            </a:r>
            <a:r>
              <a:rPr lang="en-US" dirty="0"/>
              <a:t>, if the Case 1 HARQ timing is not applied to the TDD </a:t>
            </a:r>
            <a:r>
              <a:rPr lang="en-US" dirty="0" err="1"/>
              <a:t>SCell</a:t>
            </a:r>
            <a:r>
              <a:rPr lang="en-US" dirty="0"/>
              <a:t>,</a:t>
            </a:r>
          </a:p>
          <a:p>
            <a:pPr lvl="2"/>
            <a:r>
              <a:rPr lang="en-US" dirty="0"/>
              <a:t>the same DL HARQ timing as the </a:t>
            </a:r>
            <a:r>
              <a:rPr lang="en-US" dirty="0" err="1"/>
              <a:t>PCell</a:t>
            </a:r>
            <a:r>
              <a:rPr lang="en-US" dirty="0"/>
              <a:t> is applied to the TDD </a:t>
            </a:r>
            <a:r>
              <a:rPr lang="en-US" dirty="0" err="1"/>
              <a:t>Scell</a:t>
            </a:r>
            <a:endParaRPr lang="en-US" dirty="0"/>
          </a:p>
          <a:p>
            <a:pPr lvl="2"/>
            <a:r>
              <a:rPr lang="en-US" dirty="0"/>
              <a:t>the UL scheduling/HARQ timing on the TDD </a:t>
            </a:r>
            <a:r>
              <a:rPr lang="en-US" dirty="0" err="1"/>
              <a:t>Scell</a:t>
            </a:r>
            <a:r>
              <a:rPr lang="en-US" dirty="0"/>
              <a:t> follows timing of the TDD </a:t>
            </a:r>
            <a:r>
              <a:rPr lang="en-US" dirty="0" err="1"/>
              <a:t>Scell’s</a:t>
            </a:r>
            <a:r>
              <a:rPr lang="en-US" dirty="0"/>
              <a:t> own UL/DL configuration.</a:t>
            </a:r>
          </a:p>
          <a:p>
            <a:pPr lvl="2"/>
            <a:r>
              <a:rPr lang="en-US" dirty="0"/>
              <a:t>there is no restriction on which subframes the UE can transmit UL signals/channels [other than it’s own UL/DL configuration]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4303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15700</TotalTime>
  <Words>679</Words>
  <Application>Microsoft Office PowerPoint</Application>
  <PresentationFormat>On-screen Show (4:3)</PresentationFormat>
  <Paragraphs>42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EN-DC TDM with CA</vt:lpstr>
      <vt:lpstr>Proposal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Peter Gaal</cp:lastModifiedBy>
  <cp:revision>1262</cp:revision>
  <dcterms:created xsi:type="dcterms:W3CDTF">2015-04-22T00:12:23Z</dcterms:created>
  <dcterms:modified xsi:type="dcterms:W3CDTF">2018-04-20T01:03:39Z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