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64" r:id="rId3"/>
    <p:sldId id="265" r:id="rId4"/>
    <p:sldId id="266" r:id="rId5"/>
    <p:sldId id="263" r:id="rId6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>
          <p15:clr>
            <a:srgbClr val="A4A3A4"/>
          </p15:clr>
        </p15:guide>
        <p15:guide id="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1556" autoAdjust="0"/>
  </p:normalViewPr>
  <p:slideViewPr>
    <p:cSldViewPr snapToGrid="0" snapToObjects="1" showGuides="1">
      <p:cViewPr varScale="1">
        <p:scale>
          <a:sx n="61" d="100"/>
          <a:sy n="61" d="100"/>
        </p:scale>
        <p:origin x="1426" y="48"/>
      </p:cViewPr>
      <p:guideLst>
        <p:guide orient="horz"/>
        <p:guide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microsoft.com/office/2015/10/relationships/revisionInfo" Target="revisionInfo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5C40258-9440-DC40-BD77-A35B8E3E18ED}" type="datetimeFigureOut">
              <a:rPr lang="en-US" smtClean="0"/>
              <a:t>11/27/2017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F4C2DE-5328-E441-9876-76051F160D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50900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5C40258-9440-DC40-BD77-A35B8E3E18ED}" type="datetimeFigureOut">
              <a:rPr lang="en-US" smtClean="0"/>
              <a:t>11/27/2017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F4C2DE-5328-E441-9876-76051F160D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92454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43734"/>
            <a:ext cx="8229600" cy="89268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061424"/>
            <a:ext cx="8229600" cy="51471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CF4C2DE-5328-E441-9876-76051F160D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32920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WF on DMRS for Pi/2 BPSK based PUSCH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/>
              <a:t>Qualcomm, ATT, DISH Networks, PANASONIC, IITH, IITM, </a:t>
            </a:r>
            <a:r>
              <a:rPr lang="en-US" dirty="0" err="1"/>
              <a:t>CEWiT</a:t>
            </a:r>
            <a:r>
              <a:rPr lang="en-US" dirty="0"/>
              <a:t>, </a:t>
            </a:r>
            <a:r>
              <a:rPr lang="en-US" dirty="0" err="1"/>
              <a:t>Tejas</a:t>
            </a:r>
            <a:r>
              <a:rPr lang="en-US" dirty="0"/>
              <a:t> Networks, [Reliance </a:t>
            </a:r>
            <a:r>
              <a:rPr lang="en-US" dirty="0" err="1"/>
              <a:t>Jio</a:t>
            </a:r>
            <a:r>
              <a:rPr lang="en-US" dirty="0"/>
              <a:t>], [Skyworks], [Apple],[Orange],[ZTE] </a:t>
            </a:r>
            <a:endParaRPr lang="en-US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7041443" y="254001"/>
            <a:ext cx="185137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da-DK" sz="2400" b="1" dirty="0"/>
              <a:t>R1-</a:t>
            </a:r>
            <a:r>
              <a:rPr lang="en-US" dirty="0"/>
              <a:t> </a:t>
            </a:r>
            <a:r>
              <a:rPr lang="en-US" sz="2400" b="1" dirty="0"/>
              <a:t>1721456</a:t>
            </a:r>
            <a:endParaRPr lang="ja-JP" altLang="en-US" sz="2400" b="1" dirty="0"/>
          </a:p>
        </p:txBody>
      </p:sp>
      <p:sp>
        <p:nvSpPr>
          <p:cNvPr id="5" name="Rectangle 4"/>
          <p:cNvSpPr/>
          <p:nvPr/>
        </p:nvSpPr>
        <p:spPr>
          <a:xfrm>
            <a:off x="211667" y="254001"/>
            <a:ext cx="511104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b="1" dirty="0"/>
              <a:t>3GPP TSG RAN WG1 Meeting #91</a:t>
            </a:r>
          </a:p>
          <a:p>
            <a:r>
              <a:rPr kumimoji="1" lang="en-US" altLang="ja-JP" sz="2400" b="1" dirty="0"/>
              <a:t>Agenda item: 7.2.3.3</a:t>
            </a:r>
            <a:endParaRPr kumimoji="1" lang="ja-JP" alt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135095796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36421"/>
            <a:ext cx="8229600" cy="5739952"/>
          </a:xfrm>
        </p:spPr>
        <p:txBody>
          <a:bodyPr>
            <a:normAutofit fontScale="92500" lnSpcReduction="10000"/>
          </a:bodyPr>
          <a:lstStyle/>
          <a:p>
            <a:pPr lvl="0"/>
            <a:r>
              <a:rPr lang="en-GB" dirty="0"/>
              <a:t>ZC sequence DMRS becomes the bottleneck for PAPR reduction for Pi/2 BPSK based PUSCH.</a:t>
            </a:r>
          </a:p>
          <a:p>
            <a:pPr lvl="1"/>
            <a:r>
              <a:rPr lang="en-GB" dirty="0"/>
              <a:t>PAPR of best 30 ZC sequence is 1dB higher than data symbol with Pi/2 BPSK modulation</a:t>
            </a:r>
          </a:p>
          <a:p>
            <a:pPr lvl="1"/>
            <a:endParaRPr lang="en-GB" dirty="0"/>
          </a:p>
          <a:p>
            <a:pPr lvl="1"/>
            <a:endParaRPr lang="en-GB" dirty="0"/>
          </a:p>
          <a:p>
            <a:pPr lvl="1"/>
            <a:endParaRPr lang="en-GB" dirty="0"/>
          </a:p>
          <a:p>
            <a:pPr lvl="1"/>
            <a:endParaRPr lang="en-GB" dirty="0"/>
          </a:p>
          <a:p>
            <a:pPr lvl="1"/>
            <a:endParaRPr lang="en-GB" dirty="0"/>
          </a:p>
          <a:p>
            <a:pPr lvl="1"/>
            <a:endParaRPr lang="en-GB" dirty="0"/>
          </a:p>
          <a:p>
            <a:pPr lvl="1"/>
            <a:endParaRPr lang="en-GB" dirty="0"/>
          </a:p>
          <a:p>
            <a:pPr lvl="1"/>
            <a:r>
              <a:rPr lang="en-US" sz="1700" dirty="0"/>
              <a:t>Note 1: the red curve is Pi/2 BPSK based PUSCH with FDSS</a:t>
            </a:r>
          </a:p>
          <a:p>
            <a:pPr lvl="1"/>
            <a:r>
              <a:rPr lang="en-US" sz="1700" dirty="0"/>
              <a:t>Note 2: The same FDSS is applied to the three curves in the above figure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699A150-0CA3-418B-95ED-045D2905F4FD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27616" y="2517732"/>
            <a:ext cx="5800526" cy="324100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09064877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05F79D-527D-45AE-A9B4-5B8B8DC2CB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4C8AC60-1518-4783-9D17-062EB378755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Pi/2 BPSK based DMRS design can keep similar PAPR between DMRS and data symbol</a:t>
            </a:r>
          </a:p>
          <a:p>
            <a:pPr lvl="1"/>
            <a:r>
              <a:rPr lang="en-US" dirty="0"/>
              <a:t>Can fully reap the PAPR gain of Pi/2 BPSK modulation to enhance the coverage of NR uplink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6747BA9-37E4-4C09-A793-E44A7F178A27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84187" y="3225628"/>
            <a:ext cx="4375626" cy="304293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57762385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861F34-3619-4ECA-9393-75206FC908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6810F36-87E0-43FC-87D3-211AF3392BD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ZC based DMRS and Pi/2 BPSK based DMRS have negligible link level performance</a:t>
            </a:r>
          </a:p>
          <a:p>
            <a:pPr lvl="1"/>
            <a:r>
              <a:rPr lang="en-US" dirty="0"/>
              <a:t>The gap is ~0.1 dB at 10^-1 TBER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BE40C8A-CE4E-43E7-A1E5-63258547D60D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83080" y="2859373"/>
            <a:ext cx="4777839" cy="347422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67502945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hangingPunct="0"/>
            <a:r>
              <a:rPr lang="en-GB" i="1" u="sng" dirty="0"/>
              <a:t>Proposal</a:t>
            </a:r>
            <a:r>
              <a:rPr lang="en-GB" i="1" dirty="0"/>
              <a:t>: </a:t>
            </a:r>
            <a:r>
              <a:rPr lang="en-US" i="1" dirty="0"/>
              <a:t>Support Pi/2 BPSK based DMRS for Pi/2 BPSK modulation for NR PUSCH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9038785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3781</TotalTime>
  <Words>204</Words>
  <Application>Microsoft Office PowerPoint</Application>
  <PresentationFormat>On-screen Show (4:3)</PresentationFormat>
  <Paragraphs>25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ＭＳ Ｐゴシック</vt:lpstr>
      <vt:lpstr>Arial</vt:lpstr>
      <vt:lpstr>Calibri</vt:lpstr>
      <vt:lpstr>Office Theme</vt:lpstr>
      <vt:lpstr>WF on DMRS for Pi/2 BPSK based PUSCH</vt:lpstr>
      <vt:lpstr>Background</vt:lpstr>
      <vt:lpstr>Background</vt:lpstr>
      <vt:lpstr>Background</vt:lpstr>
      <vt:lpstr>Proposal</vt:lpstr>
    </vt:vector>
  </TitlesOfParts>
  <Company>DOCOMO Innovations, Inc.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Yuichi Kakishima</dc:creator>
  <cp:lastModifiedBy>Yi Huang</cp:lastModifiedBy>
  <cp:revision>122</cp:revision>
  <dcterms:created xsi:type="dcterms:W3CDTF">2016-11-14T18:00:12Z</dcterms:created>
  <dcterms:modified xsi:type="dcterms:W3CDTF">2017-11-28T19:05:53Z</dcterms:modified>
</cp:coreProperties>
</file>