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Wake-up Signal Design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Qualcomm, Huawei, </a:t>
            </a:r>
            <a:r>
              <a:rPr lang="en-US" sz="3600" dirty="0" err="1"/>
              <a:t>HiSilicon</a:t>
            </a:r>
            <a:r>
              <a:rPr lang="en-US" sz="3600"/>
              <a:t>, …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</a:t>
            </a:r>
          </a:p>
          <a:p>
            <a:r>
              <a:rPr lang="en-US" b="1" dirty="0"/>
              <a:t>Reno, USA, November 27 - December 1, 2017</a:t>
            </a:r>
            <a:endParaRPr lang="en-CA" altLang="zh-CN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6.2.6.1.1.3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18ED1-45BC-4B68-98D7-DDFB02C1D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E78A5-4A71-48B8-9F96-3F66D4825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269"/>
            <a:ext cx="10515600" cy="5365103"/>
          </a:xfrm>
        </p:spPr>
        <p:txBody>
          <a:bodyPr>
            <a:normAutofit/>
          </a:bodyPr>
          <a:lstStyle/>
          <a:p>
            <a:r>
              <a:rPr lang="en-US" sz="1800" dirty="0"/>
              <a:t>In RAN1#90bis,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400" dirty="0">
                <a:highlight>
                  <a:srgbClr val="00FF00"/>
                </a:highlight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Agreements:</a:t>
            </a:r>
            <a:endParaRPr lang="en-US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WUS signal is at least cell-specific;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 scrambling of WUS including time varying scrambling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Long ZC sequence based signal is considered as the starting point for WUS signal: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whether the sequence can span over multiple subframes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whether accumulated multiplication is applied between sub-sequences from the long ZC sequence to reduce the impact of frequency error;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Support transmit diversity for NB-IoT WUS 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NSSS like signal is used as the wake-up signal</a:t>
            </a:r>
            <a:endParaRPr lang="en-US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22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WUS sequence</a:t>
            </a:r>
            <a:r>
              <a:rPr lang="en-US" sz="2800" dirty="0"/>
              <a:t> is a sequence mapping within one subframe and repeated for multiple subframes to support larger coverage.</a:t>
            </a:r>
          </a:p>
          <a:p>
            <a:pPr lvl="1"/>
            <a:r>
              <a:rPr lang="en-US" sz="2800" dirty="0"/>
              <a:t>WUS sequence is based on ZC-sequence to carry at least partial cell IDs.</a:t>
            </a:r>
          </a:p>
          <a:p>
            <a:pPr lvl="1"/>
            <a:r>
              <a:rPr lang="en-US" sz="2800" dirty="0"/>
              <a:t>FFS: detailed design on time-varying of the WUS signal</a:t>
            </a:r>
          </a:p>
          <a:p>
            <a:pPr lvl="2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</TotalTime>
  <Words>165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等线</vt:lpstr>
      <vt:lpstr>等线</vt:lpstr>
      <vt:lpstr>맑은 고딕</vt:lpstr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WF on Wake-up Signal Design</vt:lpstr>
      <vt:lpstr>Background</vt:lpstr>
      <vt:lpstr>Proposals: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Le Liu</cp:lastModifiedBy>
  <cp:revision>82</cp:revision>
  <dcterms:created xsi:type="dcterms:W3CDTF">2017-05-15T09:46:56Z</dcterms:created>
  <dcterms:modified xsi:type="dcterms:W3CDTF">2017-11-29T02:47:18Z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AdHocReviewCycleID">
    <vt:i4>-734505676</vt:i4>
  </property>
  <property fmtid="{D5CDD505-2E9C-101B-9397-08002B2CF9AE}" pid="6" name="_NewReviewCycle">
    <vt:lpwstr/>
  </property>
  <property fmtid="{D5CDD505-2E9C-101B-9397-08002B2CF9AE}" pid="7" name="_EmailSubject">
    <vt:lpwstr>Two draft WFs on WUS</vt:lpwstr>
  </property>
  <property fmtid="{D5CDD505-2E9C-101B-9397-08002B2CF9AE}" pid="8" name="_AuthorEmail">
    <vt:lpwstr>albertor@qti.qualcomm.com</vt:lpwstr>
  </property>
  <property fmtid="{D5CDD505-2E9C-101B-9397-08002B2CF9AE}" pid="9" name="_AuthorEmailDisplayName">
    <vt:lpwstr>Alberto Rico Alvarino</vt:lpwstr>
  </property>
</Properties>
</file>