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</a:t>
            </a:r>
            <a:r>
              <a:rPr lang="en-US" altLang="ko-KR" dirty="0"/>
              <a:t>on DMRS port </a:t>
            </a:r>
            <a:r>
              <a:rPr lang="en-US" altLang="ko-KR" dirty="0" smtClean="0"/>
              <a:t>multiplexing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62400"/>
            <a:ext cx="8305718" cy="167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Samsung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altLang="ko-KR" sz="2800" dirty="0">
                <a:solidFill>
                  <a:schemeClr val="tx1"/>
                </a:solidFill>
              </a:rPr>
              <a:t>Huawei, </a:t>
            </a:r>
            <a:r>
              <a:rPr lang="en-US" altLang="ko-KR" sz="2800" dirty="0" err="1">
                <a:solidFill>
                  <a:schemeClr val="tx1"/>
                </a:solidFill>
              </a:rPr>
              <a:t>HiSilicon</a:t>
            </a:r>
            <a:r>
              <a:rPr lang="en-US" altLang="ko-KR" sz="2800" dirty="0" smtClean="0">
                <a:solidFill>
                  <a:schemeClr val="tx1"/>
                </a:solidFill>
              </a:rPr>
              <a:t>, ZTE, </a:t>
            </a:r>
            <a:r>
              <a:rPr lang="en-US" altLang="ko-KR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ko-KR" sz="2800" dirty="0" smtClean="0">
                <a:solidFill>
                  <a:schemeClr val="tx1"/>
                </a:solidFill>
              </a:rPr>
              <a:t>, CATT, …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7170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89</a:t>
            </a:r>
            <a:endParaRPr kumimoji="1" lang="zh-CN" altLang="zh-CN" sz="2000" dirty="0"/>
          </a:p>
          <a:p>
            <a:r>
              <a:rPr lang="en-US" sz="2000" dirty="0" smtClean="0"/>
              <a:t>Hangzhou</a:t>
            </a:r>
            <a:r>
              <a:rPr lang="en-US" sz="2000" dirty="0"/>
              <a:t>, P.R. China 15th – 19th May 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/>
              <a:t>7.1.2.4.2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1709680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US" altLang="ko-KR" i="1" dirty="0" smtClean="0"/>
              <a:t>For the case of front-loaded DMRS with two symbols, support both of following patterns</a:t>
            </a:r>
          </a:p>
          <a:p>
            <a:pPr lvl="1"/>
            <a:r>
              <a:rPr lang="en-US" altLang="ko-KR" i="1" dirty="0" smtClean="0"/>
              <a:t>Alt1. TDM + frequency domain OCC</a:t>
            </a:r>
          </a:p>
          <a:p>
            <a:pPr lvl="1"/>
            <a:r>
              <a:rPr lang="en-US" altLang="ko-KR" i="1" dirty="0" smtClean="0"/>
              <a:t>Alt2. Time domain OCC + IFDM</a:t>
            </a:r>
          </a:p>
          <a:p>
            <a:pPr lvl="1"/>
            <a:endParaRPr lang="en-US" altLang="ko-KR" i="1" dirty="0"/>
          </a:p>
          <a:p>
            <a:r>
              <a:rPr lang="en-US" altLang="ko-KR" i="1" dirty="0"/>
              <a:t>F</a:t>
            </a:r>
            <a:r>
              <a:rPr lang="en-US" altLang="ko-KR" i="1" dirty="0" smtClean="0"/>
              <a:t>or </a:t>
            </a:r>
            <a:r>
              <a:rPr lang="en-US" altLang="ko-KR" i="1" dirty="0"/>
              <a:t>the case of front-loaded DMRS with </a:t>
            </a:r>
            <a:r>
              <a:rPr lang="en-US" altLang="ko-KR" i="1" dirty="0" smtClean="0"/>
              <a:t>one symbol, support no more than 4 orthogonal DMRS ports with following pattern</a:t>
            </a:r>
          </a:p>
          <a:p>
            <a:pPr lvl="1"/>
            <a:r>
              <a:rPr lang="en-US" altLang="ko-KR" i="1" dirty="0" smtClean="0"/>
              <a:t>Multiplexing with frequency </a:t>
            </a:r>
            <a:r>
              <a:rPr lang="en-US" altLang="ko-KR" i="1" dirty="0"/>
              <a:t>domain OCC</a:t>
            </a:r>
          </a:p>
          <a:p>
            <a:pPr lvl="1"/>
            <a:endParaRPr lang="en-US" altLang="ko-KR" i="1" dirty="0"/>
          </a:p>
          <a:p>
            <a:endParaRPr lang="en-US" altLang="ko-KR" i="1" dirty="0" smtClean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10066</TotalTime>
  <Words>98</Words>
  <Application>Microsoft Office PowerPoint</Application>
  <PresentationFormat>화면 슬라이드 쇼(4:3)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DMRS port multiplexing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288</cp:revision>
  <dcterms:created xsi:type="dcterms:W3CDTF">2016-09-09T20:37:00Z</dcterms:created>
  <dcterms:modified xsi:type="dcterms:W3CDTF">2017-05-17T13:39:37Z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249426878</vt:i4>
  </property>
  <property fmtid="{D5CDD505-2E9C-101B-9397-08002B2CF9AE}" pid="3" name="_NewReviewCycle">
    <vt:lpwstr/>
  </property>
  <property fmtid="{D5CDD505-2E9C-101B-9397-08002B2CF9AE}" pid="4" name="_EmailSubject">
    <vt:lpwstr>Draft WF on additional DMRS</vt:lpwstr>
  </property>
  <property fmtid="{D5CDD505-2E9C-101B-9397-08002B2CF9AE}" pid="5" name="_AuthorEmail">
    <vt:lpwstr>amanolak@qti.qualcomm.com</vt:lpwstr>
  </property>
  <property fmtid="{D5CDD505-2E9C-101B-9397-08002B2CF9AE}" pid="6" name="_AuthorEmailDisplayName">
    <vt:lpwstr>Alexandros Manolakos</vt:lpwstr>
  </property>
</Properties>
</file>