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014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UL Spectral </a:t>
            </a:r>
            <a:br>
              <a:rPr lang="en-US" dirty="0" smtClean="0"/>
            </a:br>
            <a:r>
              <a:rPr lang="en-US" dirty="0" smtClean="0"/>
              <a:t>Efficiency for </a:t>
            </a:r>
            <a:r>
              <a:rPr lang="en-US" dirty="0"/>
              <a:t>eMTC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 smtClean="0"/>
              <a:t>Sierra Wireless, Ericsson, </a:t>
            </a:r>
            <a:r>
              <a:rPr lang="en-US" sz="3600" dirty="0" smtClean="0"/>
              <a:t>ZTE, Nubia, Intel, LGE, 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#89</a:t>
            </a:r>
          </a:p>
          <a:p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Hangzhou, China, 15</a:t>
            </a:r>
            <a:r>
              <a:rPr lang="en-US" altLang="zh-CN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 - 19th May 2017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6.2.6.5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en-US" sz="2400" dirty="0" smtClean="0"/>
              <a:t>In </a:t>
            </a:r>
            <a:r>
              <a:rPr lang="en-US" sz="2400" dirty="0"/>
              <a:t>RAN1 #</a:t>
            </a:r>
            <a:r>
              <a:rPr lang="en-US" sz="2400" dirty="0" smtClean="0"/>
              <a:t>88bis …</a:t>
            </a:r>
            <a:endParaRPr lang="en-US" sz="2400" dirty="0"/>
          </a:p>
          <a:p>
            <a:pPr latinLnBrk="1"/>
            <a:r>
              <a:rPr lang="en-US" sz="2400" dirty="0" smtClean="0"/>
              <a:t>Agreed </a:t>
            </a:r>
            <a:r>
              <a:rPr lang="en-CA" sz="2400" dirty="0" smtClean="0"/>
              <a:t>techniques </a:t>
            </a:r>
            <a:r>
              <a:rPr lang="en-CA" sz="2400" dirty="0"/>
              <a:t>to improve UL spectral efficiency for consideration:</a:t>
            </a:r>
          </a:p>
          <a:p>
            <a:pPr lvl="1" latinLnBrk="1"/>
            <a:r>
              <a:rPr lang="en-US" sz="2000" dirty="0"/>
              <a:t>Sub-PRB allocation</a:t>
            </a:r>
          </a:p>
          <a:p>
            <a:pPr lvl="1" latinLnBrk="1"/>
            <a:r>
              <a:rPr lang="en-US" sz="2000" dirty="0"/>
              <a:t>CDMA</a:t>
            </a:r>
          </a:p>
          <a:p>
            <a:pPr lvl="1" latinLnBrk="1"/>
            <a:r>
              <a:rPr lang="en-US" sz="2000" dirty="0"/>
              <a:t>MU-MIMO</a:t>
            </a:r>
          </a:p>
          <a:p>
            <a:pPr lvl="1" latinLnBrk="1"/>
            <a:r>
              <a:rPr lang="en-US" sz="2000" dirty="0"/>
              <a:t>Increased DMRS density</a:t>
            </a:r>
          </a:p>
          <a:p>
            <a:pPr marL="0" indent="0" latinLnBrk="1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34969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latinLnBrk="1"/>
            <a:r>
              <a:rPr lang="en-US" sz="2000" dirty="0" smtClean="0"/>
              <a:t>No longer </a:t>
            </a:r>
            <a:r>
              <a:rPr lang="en-US" sz="2000" smtClean="0"/>
              <a:t>consider MU-MIMO </a:t>
            </a:r>
            <a:r>
              <a:rPr lang="en-US" sz="2000" dirty="0" smtClean="0"/>
              <a:t>as </a:t>
            </a:r>
            <a:r>
              <a:rPr lang="en-US" sz="2000" smtClean="0"/>
              <a:t>a technique </a:t>
            </a:r>
            <a:r>
              <a:rPr lang="en-US" sz="2000" dirty="0"/>
              <a:t>to improve UL spectral </a:t>
            </a:r>
            <a:r>
              <a:rPr lang="en-US" sz="2000" dirty="0" smtClean="0"/>
              <a:t>efficiency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</TotalTime>
  <Words>74</Words>
  <Application>Microsoft Office PowerPoint</Application>
  <PresentationFormat>Custom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UL Spectral  Efficiency for eMTC</vt:lpstr>
      <vt:lpstr>Background</vt:lpstr>
      <vt:lpstr>Proposal: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GV</cp:lastModifiedBy>
  <cp:revision>42</cp:revision>
  <dcterms:created xsi:type="dcterms:W3CDTF">2017-05-15T09:46:56Z</dcterms:created>
  <dcterms:modified xsi:type="dcterms:W3CDTF">2017-05-17T01:05:59Z</dcterms:modified>
</cp:coreProperties>
</file>