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56" r:id="rId2"/>
    <p:sldId id="258" r:id="rId3"/>
    <p:sldId id="262" r:id="rId4"/>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73" d="100"/>
          <a:sy n="73" d="100"/>
        </p:scale>
        <p:origin x="-129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7A41CD9-267A-45B9-A4FF-D9326A83E045}" type="datetimeFigureOut">
              <a:rPr kumimoji="1" lang="ja-JP" altLang="en-US" smtClean="0"/>
              <a:t>2017/5/16</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F3DA5D1-4382-441F-B2ED-FBD4574662B8}" type="slidenum">
              <a:rPr kumimoji="1" lang="ja-JP" altLang="en-US" smtClean="0"/>
              <a:t>‹#›</a:t>
            </a:fld>
            <a:endParaRPr kumimoji="1" lang="ja-JP" altLang="en-US"/>
          </a:p>
        </p:txBody>
      </p:sp>
    </p:spTree>
    <p:extLst>
      <p:ext uri="{BB962C8B-B14F-4D97-AF65-F5344CB8AC3E}">
        <p14:creationId xmlns:p14="http://schemas.microsoft.com/office/powerpoint/2010/main" val="356982758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0F3DA5D1-4382-441F-B2ED-FBD4574662B8}" type="slidenum">
              <a:rPr kumimoji="1" lang="ja-JP" altLang="en-US" smtClean="0"/>
              <a:t>3</a:t>
            </a:fld>
            <a:endParaRPr kumimoji="1" lang="ja-JP" altLang="en-US"/>
          </a:p>
        </p:txBody>
      </p:sp>
    </p:spTree>
    <p:extLst>
      <p:ext uri="{BB962C8B-B14F-4D97-AF65-F5344CB8AC3E}">
        <p14:creationId xmlns:p14="http://schemas.microsoft.com/office/powerpoint/2010/main" val="6508375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4809F5FD-6025-442A-BCC9-CFAC964F37F8}" type="datetimeFigureOut">
              <a:rPr kumimoji="1" lang="ja-JP" altLang="en-US" smtClean="0"/>
              <a:t>2017/5/16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11ED2EBD-84C6-4747-89C2-DB14F1D8736E}" type="slidenum">
              <a:rPr kumimoji="1" lang="ja-JP" altLang="en-US" smtClean="0"/>
              <a:t>‹#›</a:t>
            </a:fld>
            <a:endParaRPr kumimoji="1" lang="ja-JP" altLang="en-US"/>
          </a:p>
        </p:txBody>
      </p:sp>
    </p:spTree>
    <p:extLst>
      <p:ext uri="{BB962C8B-B14F-4D97-AF65-F5344CB8AC3E}">
        <p14:creationId xmlns:p14="http://schemas.microsoft.com/office/powerpoint/2010/main" val="13469616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4809F5FD-6025-442A-BCC9-CFAC964F37F8}" type="datetimeFigureOut">
              <a:rPr kumimoji="1" lang="ja-JP" altLang="en-US" smtClean="0"/>
              <a:t>2017/5/16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11ED2EBD-84C6-4747-89C2-DB14F1D8736E}" type="slidenum">
              <a:rPr kumimoji="1" lang="ja-JP" altLang="en-US" smtClean="0"/>
              <a:t>‹#›</a:t>
            </a:fld>
            <a:endParaRPr kumimoji="1" lang="ja-JP" altLang="en-US"/>
          </a:p>
        </p:txBody>
      </p:sp>
    </p:spTree>
    <p:extLst>
      <p:ext uri="{BB962C8B-B14F-4D97-AF65-F5344CB8AC3E}">
        <p14:creationId xmlns:p14="http://schemas.microsoft.com/office/powerpoint/2010/main" val="4981149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4809F5FD-6025-442A-BCC9-CFAC964F37F8}" type="datetimeFigureOut">
              <a:rPr kumimoji="1" lang="ja-JP" altLang="en-US" smtClean="0"/>
              <a:t>2017/5/16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11ED2EBD-84C6-4747-89C2-DB14F1D8736E}" type="slidenum">
              <a:rPr kumimoji="1" lang="ja-JP" altLang="en-US" smtClean="0"/>
              <a:t>‹#›</a:t>
            </a:fld>
            <a:endParaRPr kumimoji="1" lang="ja-JP" altLang="en-US"/>
          </a:p>
        </p:txBody>
      </p:sp>
    </p:spTree>
    <p:extLst>
      <p:ext uri="{BB962C8B-B14F-4D97-AF65-F5344CB8AC3E}">
        <p14:creationId xmlns:p14="http://schemas.microsoft.com/office/powerpoint/2010/main" val="18433402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4809F5FD-6025-442A-BCC9-CFAC964F37F8}" type="datetimeFigureOut">
              <a:rPr kumimoji="1" lang="ja-JP" altLang="en-US" smtClean="0"/>
              <a:t>2017/5/16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11ED2EBD-84C6-4747-89C2-DB14F1D8736E}" type="slidenum">
              <a:rPr kumimoji="1" lang="ja-JP" altLang="en-US" smtClean="0"/>
              <a:t>‹#›</a:t>
            </a:fld>
            <a:endParaRPr kumimoji="1" lang="ja-JP" altLang="en-US"/>
          </a:p>
        </p:txBody>
      </p:sp>
    </p:spTree>
    <p:extLst>
      <p:ext uri="{BB962C8B-B14F-4D97-AF65-F5344CB8AC3E}">
        <p14:creationId xmlns:p14="http://schemas.microsoft.com/office/powerpoint/2010/main" val="31973725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4809F5FD-6025-442A-BCC9-CFAC964F37F8}" type="datetimeFigureOut">
              <a:rPr kumimoji="1" lang="ja-JP" altLang="en-US" smtClean="0"/>
              <a:t>2017/5/16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11ED2EBD-84C6-4747-89C2-DB14F1D8736E}" type="slidenum">
              <a:rPr kumimoji="1" lang="ja-JP" altLang="en-US" smtClean="0"/>
              <a:t>‹#›</a:t>
            </a:fld>
            <a:endParaRPr kumimoji="1" lang="ja-JP" altLang="en-US"/>
          </a:p>
        </p:txBody>
      </p:sp>
    </p:spTree>
    <p:extLst>
      <p:ext uri="{BB962C8B-B14F-4D97-AF65-F5344CB8AC3E}">
        <p14:creationId xmlns:p14="http://schemas.microsoft.com/office/powerpoint/2010/main" val="28297160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4809F5FD-6025-442A-BCC9-CFAC964F37F8}" type="datetimeFigureOut">
              <a:rPr kumimoji="1" lang="ja-JP" altLang="en-US" smtClean="0"/>
              <a:t>2017/5/16</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11ED2EBD-84C6-4747-89C2-DB14F1D8736E}" type="slidenum">
              <a:rPr kumimoji="1" lang="ja-JP" altLang="en-US" smtClean="0"/>
              <a:t>‹#›</a:t>
            </a:fld>
            <a:endParaRPr kumimoji="1" lang="ja-JP" altLang="en-US"/>
          </a:p>
        </p:txBody>
      </p:sp>
    </p:spTree>
    <p:extLst>
      <p:ext uri="{BB962C8B-B14F-4D97-AF65-F5344CB8AC3E}">
        <p14:creationId xmlns:p14="http://schemas.microsoft.com/office/powerpoint/2010/main" val="23922369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4809F5FD-6025-442A-BCC9-CFAC964F37F8}" type="datetimeFigureOut">
              <a:rPr kumimoji="1" lang="ja-JP" altLang="en-US" smtClean="0"/>
              <a:t>2017/5/16</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11ED2EBD-84C6-4747-89C2-DB14F1D8736E}" type="slidenum">
              <a:rPr kumimoji="1" lang="ja-JP" altLang="en-US" smtClean="0"/>
              <a:t>‹#›</a:t>
            </a:fld>
            <a:endParaRPr kumimoji="1" lang="ja-JP" altLang="en-US"/>
          </a:p>
        </p:txBody>
      </p:sp>
    </p:spTree>
    <p:extLst>
      <p:ext uri="{BB962C8B-B14F-4D97-AF65-F5344CB8AC3E}">
        <p14:creationId xmlns:p14="http://schemas.microsoft.com/office/powerpoint/2010/main" val="12551093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4809F5FD-6025-442A-BCC9-CFAC964F37F8}" type="datetimeFigureOut">
              <a:rPr kumimoji="1" lang="ja-JP" altLang="en-US" smtClean="0"/>
              <a:t>2017/5/16</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11ED2EBD-84C6-4747-89C2-DB14F1D8736E}" type="slidenum">
              <a:rPr kumimoji="1" lang="ja-JP" altLang="en-US" smtClean="0"/>
              <a:t>‹#›</a:t>
            </a:fld>
            <a:endParaRPr kumimoji="1" lang="ja-JP" altLang="en-US"/>
          </a:p>
        </p:txBody>
      </p:sp>
    </p:spTree>
    <p:extLst>
      <p:ext uri="{BB962C8B-B14F-4D97-AF65-F5344CB8AC3E}">
        <p14:creationId xmlns:p14="http://schemas.microsoft.com/office/powerpoint/2010/main" val="1301804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4809F5FD-6025-442A-BCC9-CFAC964F37F8}" type="datetimeFigureOut">
              <a:rPr kumimoji="1" lang="ja-JP" altLang="en-US" smtClean="0"/>
              <a:t>2017/5/16</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11ED2EBD-84C6-4747-89C2-DB14F1D8736E}" type="slidenum">
              <a:rPr kumimoji="1" lang="ja-JP" altLang="en-US" smtClean="0"/>
              <a:t>‹#›</a:t>
            </a:fld>
            <a:endParaRPr kumimoji="1" lang="ja-JP" altLang="en-US"/>
          </a:p>
        </p:txBody>
      </p:sp>
    </p:spTree>
    <p:extLst>
      <p:ext uri="{BB962C8B-B14F-4D97-AF65-F5344CB8AC3E}">
        <p14:creationId xmlns:p14="http://schemas.microsoft.com/office/powerpoint/2010/main" val="35949161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4809F5FD-6025-442A-BCC9-CFAC964F37F8}" type="datetimeFigureOut">
              <a:rPr kumimoji="1" lang="ja-JP" altLang="en-US" smtClean="0"/>
              <a:t>2017/5/16</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11ED2EBD-84C6-4747-89C2-DB14F1D8736E}" type="slidenum">
              <a:rPr kumimoji="1" lang="ja-JP" altLang="en-US" smtClean="0"/>
              <a:t>‹#›</a:t>
            </a:fld>
            <a:endParaRPr kumimoji="1" lang="ja-JP" altLang="en-US"/>
          </a:p>
        </p:txBody>
      </p:sp>
    </p:spTree>
    <p:extLst>
      <p:ext uri="{BB962C8B-B14F-4D97-AF65-F5344CB8AC3E}">
        <p14:creationId xmlns:p14="http://schemas.microsoft.com/office/powerpoint/2010/main" val="19630609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4809F5FD-6025-442A-BCC9-CFAC964F37F8}" type="datetimeFigureOut">
              <a:rPr kumimoji="1" lang="ja-JP" altLang="en-US" smtClean="0"/>
              <a:t>2017/5/16</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11ED2EBD-84C6-4747-89C2-DB14F1D8736E}" type="slidenum">
              <a:rPr kumimoji="1" lang="ja-JP" altLang="en-US" smtClean="0"/>
              <a:t>‹#›</a:t>
            </a:fld>
            <a:endParaRPr kumimoji="1" lang="ja-JP" altLang="en-US"/>
          </a:p>
        </p:txBody>
      </p:sp>
    </p:spTree>
    <p:extLst>
      <p:ext uri="{BB962C8B-B14F-4D97-AF65-F5344CB8AC3E}">
        <p14:creationId xmlns:p14="http://schemas.microsoft.com/office/powerpoint/2010/main" val="4265076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09F5FD-6025-442A-BCC9-CFAC964F37F8}" type="datetimeFigureOut">
              <a:rPr kumimoji="1" lang="ja-JP" altLang="en-US" smtClean="0"/>
              <a:t>2017/5/16</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ED2EBD-84C6-4747-89C2-DB14F1D8736E}" type="slidenum">
              <a:rPr kumimoji="1" lang="ja-JP" altLang="en-US" smtClean="0"/>
              <a:t>‹#›</a:t>
            </a:fld>
            <a:endParaRPr kumimoji="1" lang="ja-JP" altLang="en-US"/>
          </a:p>
        </p:txBody>
      </p:sp>
    </p:spTree>
    <p:extLst>
      <p:ext uri="{BB962C8B-B14F-4D97-AF65-F5344CB8AC3E}">
        <p14:creationId xmlns:p14="http://schemas.microsoft.com/office/powerpoint/2010/main" val="1383698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en-US" altLang="ja-JP" dirty="0"/>
              <a:t>WF on UL power sharing between LTE and NR</a:t>
            </a:r>
            <a:endParaRPr kumimoji="1" lang="ja-JP" altLang="en-US" dirty="0"/>
          </a:p>
        </p:txBody>
      </p:sp>
      <p:sp>
        <p:nvSpPr>
          <p:cNvPr id="3" name="サブタイトル 2"/>
          <p:cNvSpPr>
            <a:spLocks noGrp="1"/>
          </p:cNvSpPr>
          <p:nvPr>
            <p:ph type="subTitle" idx="1"/>
          </p:nvPr>
        </p:nvSpPr>
        <p:spPr/>
        <p:txBody>
          <a:bodyPr/>
          <a:lstStyle/>
          <a:p>
            <a:r>
              <a:rPr lang="en-US" altLang="ja-JP" dirty="0"/>
              <a:t>NTT DOCOMO, Ericsson, </a:t>
            </a:r>
            <a:r>
              <a:rPr lang="en-US" altLang="ja-JP" dirty="0" err="1"/>
              <a:t>InterDigital</a:t>
            </a:r>
            <a:r>
              <a:rPr lang="en-US" altLang="ja-JP" dirty="0"/>
              <a:t>, Nokia, Huawei, [Samsung] …</a:t>
            </a:r>
            <a:endParaRPr kumimoji="1" lang="ja-JP" altLang="en-US" dirty="0"/>
          </a:p>
        </p:txBody>
      </p:sp>
      <p:sp>
        <p:nvSpPr>
          <p:cNvPr id="4" name="テキスト ボックス 3"/>
          <p:cNvSpPr txBox="1">
            <a:spLocks noChangeArrowheads="1"/>
          </p:cNvSpPr>
          <p:nvPr/>
        </p:nvSpPr>
        <p:spPr bwMode="auto">
          <a:xfrm>
            <a:off x="7380312" y="188913"/>
            <a:ext cx="16898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eaLnBrk="1" hangingPunct="1">
              <a:spcBef>
                <a:spcPct val="0"/>
              </a:spcBef>
              <a:buFontTx/>
              <a:buNone/>
            </a:pPr>
            <a:r>
              <a:rPr lang="en-US" altLang="ja-JP" sz="2400" dirty="0" smtClean="0"/>
              <a:t>R1-1709486</a:t>
            </a:r>
            <a:endParaRPr lang="ja-JP" altLang="en-US" sz="2400" dirty="0">
              <a:solidFill>
                <a:srgbClr val="FF0000"/>
              </a:solidFill>
            </a:endParaRPr>
          </a:p>
        </p:txBody>
      </p:sp>
      <p:sp>
        <p:nvSpPr>
          <p:cNvPr id="5" name="テキスト ボックス 4"/>
          <p:cNvSpPr txBox="1">
            <a:spLocks noChangeArrowheads="1"/>
          </p:cNvSpPr>
          <p:nvPr/>
        </p:nvSpPr>
        <p:spPr bwMode="auto">
          <a:xfrm>
            <a:off x="179388" y="188913"/>
            <a:ext cx="463293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eaLnBrk="1" hangingPunct="1">
              <a:spcBef>
                <a:spcPct val="0"/>
              </a:spcBef>
              <a:buFontTx/>
              <a:buNone/>
            </a:pPr>
            <a:r>
              <a:rPr lang="en-US" altLang="ja-JP" sz="2400" dirty="0"/>
              <a:t>3GPP TSG RAN WG1 Meeting #89</a:t>
            </a:r>
          </a:p>
          <a:p>
            <a:pPr eaLnBrk="1" hangingPunct="1">
              <a:spcBef>
                <a:spcPct val="0"/>
              </a:spcBef>
              <a:buFontTx/>
              <a:buNone/>
            </a:pPr>
            <a:r>
              <a:rPr lang="en-US" altLang="ja-JP" sz="2400" dirty="0"/>
              <a:t>Hangzhou, China, May 15-19, 2017</a:t>
            </a:r>
          </a:p>
          <a:p>
            <a:pPr eaLnBrk="1" hangingPunct="1">
              <a:spcBef>
                <a:spcPct val="0"/>
              </a:spcBef>
              <a:buFontTx/>
              <a:buNone/>
            </a:pPr>
            <a:r>
              <a:rPr lang="en-US" altLang="ja-JP" sz="2400" dirty="0"/>
              <a:t>Agenda item 7.1.9</a:t>
            </a:r>
            <a:endParaRPr lang="ja-JP" altLang="en-US" sz="2400" dirty="0"/>
          </a:p>
        </p:txBody>
      </p:sp>
    </p:spTree>
    <p:extLst>
      <p:ext uri="{BB962C8B-B14F-4D97-AF65-F5344CB8AC3E}">
        <p14:creationId xmlns:p14="http://schemas.microsoft.com/office/powerpoint/2010/main" val="41924408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a:t>Background</a:t>
            </a:r>
            <a:endParaRPr kumimoji="1" lang="ja-JP" altLang="en-US" dirty="0"/>
          </a:p>
        </p:txBody>
      </p:sp>
      <p:sp>
        <p:nvSpPr>
          <p:cNvPr id="3" name="コンテンツ プレースホルダー 2"/>
          <p:cNvSpPr>
            <a:spLocks noGrp="1"/>
          </p:cNvSpPr>
          <p:nvPr>
            <p:ph idx="1"/>
          </p:nvPr>
        </p:nvSpPr>
        <p:spPr/>
        <p:txBody>
          <a:bodyPr>
            <a:normAutofit fontScale="70000" lnSpcReduction="20000"/>
          </a:bodyPr>
          <a:lstStyle/>
          <a:p>
            <a:r>
              <a:rPr lang="en-GB" altLang="ja-JP" dirty="0"/>
              <a:t>RAN4 agreed the NR RF/RRM work plans [R4-1704215] and identified the following parameters related to physical layer are necessary to complete the core part in December 2017 from RAN4 perspective so far. RAN4 would like to confirm the feasibility and possible time plan from RAN1’s point of view.</a:t>
            </a:r>
            <a:endParaRPr lang="ja-JP" altLang="ja-JP" sz="3600" dirty="0"/>
          </a:p>
          <a:p>
            <a:pPr lvl="1"/>
            <a:r>
              <a:rPr lang="en-GB" altLang="ja-JP" dirty="0"/>
              <a:t>End of June meeting</a:t>
            </a:r>
            <a:endParaRPr lang="ja-JP" altLang="ja-JP" sz="3200" dirty="0"/>
          </a:p>
          <a:p>
            <a:pPr lvl="2"/>
            <a:r>
              <a:rPr lang="en-GB" altLang="ja-JP" dirty="0"/>
              <a:t>RF</a:t>
            </a:r>
            <a:endParaRPr lang="ja-JP" altLang="ja-JP" sz="2800" dirty="0"/>
          </a:p>
          <a:p>
            <a:pPr lvl="3"/>
            <a:r>
              <a:rPr lang="en-GB" altLang="ja-JP" dirty="0"/>
              <a:t>Applicable UL modulation schemes for below 6 GHz and above 24 GHz</a:t>
            </a:r>
            <a:endParaRPr lang="ja-JP" altLang="ja-JP" sz="2400" dirty="0"/>
          </a:p>
          <a:p>
            <a:pPr lvl="3"/>
            <a:r>
              <a:rPr lang="en-GB" altLang="ja-JP" dirty="0"/>
              <a:t>Power control mechanism including power sharing between LTE and NR in NSA</a:t>
            </a:r>
            <a:endParaRPr lang="ja-JP" altLang="ja-JP" sz="2400" dirty="0"/>
          </a:p>
          <a:p>
            <a:pPr lvl="3"/>
            <a:r>
              <a:rPr lang="en-GB" altLang="ja-JP" dirty="0"/>
              <a:t>Whether LO returning is assumed or not to evaluate MPR</a:t>
            </a:r>
            <a:endParaRPr lang="ja-JP" altLang="ja-JP" sz="2400" dirty="0"/>
          </a:p>
          <a:p>
            <a:pPr lvl="2"/>
            <a:r>
              <a:rPr lang="en-GB" altLang="ja-JP" dirty="0"/>
              <a:t>RRM</a:t>
            </a:r>
            <a:endParaRPr lang="ja-JP" altLang="ja-JP" sz="2800" dirty="0"/>
          </a:p>
          <a:p>
            <a:pPr lvl="3"/>
            <a:r>
              <a:rPr lang="en-GB" altLang="ja-JP" dirty="0"/>
              <a:t>RAN4 needs the parameters related the reference signals to be used for RRM procedures. Based on RAN4 understanding, the parameters related to following would be needed for simulations:</a:t>
            </a:r>
            <a:endParaRPr lang="ja-JP" altLang="ja-JP" sz="2400" dirty="0"/>
          </a:p>
          <a:p>
            <a:pPr lvl="4"/>
            <a:r>
              <a:rPr lang="en-GB" altLang="ja-JP" dirty="0"/>
              <a:t>Reference signals to be used for RRM including mobility, radio link monitoring, transmit timing on NR uplink serving cell, and beam management.</a:t>
            </a:r>
            <a:endParaRPr lang="ja-JP" altLang="ja-JP" sz="2400" dirty="0"/>
          </a:p>
          <a:p>
            <a:pPr lvl="4"/>
            <a:r>
              <a:rPr lang="en-GB" altLang="ja-JP" dirty="0"/>
              <a:t>Radio link monitoring associated control channel and/or NR-PDSCH design</a:t>
            </a:r>
            <a:endParaRPr lang="ja-JP" altLang="ja-JP" sz="2400" dirty="0"/>
          </a:p>
          <a:p>
            <a:pPr lvl="5"/>
            <a:r>
              <a:rPr lang="en-GB" altLang="ja-JP" dirty="0"/>
              <a:t>In LTE case, RLM associated PDCCH. Corresponding NR channel would be required</a:t>
            </a:r>
            <a:endParaRPr lang="ja-JP" altLang="ja-JP" sz="2400" dirty="0"/>
          </a:p>
        </p:txBody>
      </p:sp>
    </p:spTree>
    <p:extLst>
      <p:ext uri="{BB962C8B-B14F-4D97-AF65-F5344CB8AC3E}">
        <p14:creationId xmlns:p14="http://schemas.microsoft.com/office/powerpoint/2010/main" val="4218235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a:t>Proposals</a:t>
            </a:r>
            <a:endParaRPr kumimoji="1" lang="ja-JP" altLang="en-US" dirty="0"/>
          </a:p>
        </p:txBody>
      </p:sp>
      <p:sp>
        <p:nvSpPr>
          <p:cNvPr id="3" name="コンテンツ プレースホルダー 2"/>
          <p:cNvSpPr>
            <a:spLocks noGrp="1"/>
          </p:cNvSpPr>
          <p:nvPr>
            <p:ph idx="1"/>
          </p:nvPr>
        </p:nvSpPr>
        <p:spPr>
          <a:xfrm>
            <a:off x="179512" y="1600200"/>
            <a:ext cx="8784976" cy="4925144"/>
          </a:xfrm>
        </p:spPr>
        <p:txBody>
          <a:bodyPr>
            <a:normAutofit fontScale="92500"/>
          </a:bodyPr>
          <a:lstStyle/>
          <a:p>
            <a:pPr lvl="0"/>
            <a:r>
              <a:rPr lang="en-US" altLang="ko-KR" dirty="0"/>
              <a:t>Support power sharing mechanism for LTE-NR dual connectivity by RAN1 specification at least for &lt;6GHz</a:t>
            </a:r>
            <a:endParaRPr lang="ko-KR" altLang="ko-KR" sz="2400" dirty="0"/>
          </a:p>
          <a:p>
            <a:pPr lvl="1"/>
            <a:r>
              <a:rPr lang="en-US" altLang="ko-KR" dirty="0" err="1"/>
              <a:t>Pcmax</a:t>
            </a:r>
            <a:r>
              <a:rPr lang="en-US" altLang="ko-KR" dirty="0"/>
              <a:t> is shared between LTE and NR</a:t>
            </a:r>
            <a:endParaRPr lang="ko-KR" altLang="ko-KR" sz="2000" dirty="0"/>
          </a:p>
          <a:p>
            <a:pPr lvl="1"/>
            <a:r>
              <a:rPr lang="en-US" altLang="ko-KR" dirty="0" smtClean="0"/>
              <a:t>LTE </a:t>
            </a:r>
            <a:r>
              <a:rPr lang="en-US" altLang="ko-KR" dirty="0"/>
              <a:t>mode 2 like operation as starting point.</a:t>
            </a:r>
          </a:p>
          <a:p>
            <a:pPr lvl="2"/>
            <a:r>
              <a:rPr lang="en-US" altLang="ko-KR" dirty="0"/>
              <a:t>Other schemes, e.g., LTE mode1 like is </a:t>
            </a:r>
            <a:r>
              <a:rPr lang="en-US" altLang="ko-KR"/>
              <a:t>not </a:t>
            </a:r>
            <a:r>
              <a:rPr lang="en-US" altLang="ko-KR" smtClean="0"/>
              <a:t>precluded</a:t>
            </a:r>
            <a:endParaRPr lang="ko-KR" altLang="ko-KR" sz="2000" dirty="0"/>
          </a:p>
          <a:p>
            <a:pPr lvl="0"/>
            <a:r>
              <a:rPr lang="en-US" altLang="ko-KR" dirty="0"/>
              <a:t>Applicability of power sharing mechanism for NR in particular bands, e.g., greater than 24GHz, should be discussed in RAN4</a:t>
            </a:r>
            <a:endParaRPr lang="ko-KR" altLang="ko-KR" sz="2400" dirty="0"/>
          </a:p>
          <a:p>
            <a:pPr lvl="0"/>
            <a:r>
              <a:rPr lang="en-US" altLang="ko-KR" dirty="0"/>
              <a:t>Send back a LS to RAN4 with the above statements</a:t>
            </a:r>
            <a:endParaRPr lang="ko-KR" altLang="ko-KR" sz="2400" dirty="0"/>
          </a:p>
        </p:txBody>
      </p:sp>
    </p:spTree>
    <p:extLst>
      <p:ext uri="{BB962C8B-B14F-4D97-AF65-F5344CB8AC3E}">
        <p14:creationId xmlns:p14="http://schemas.microsoft.com/office/powerpoint/2010/main" val="4221993041"/>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1681</TotalTime>
  <Words>293</Words>
  <Application>Microsoft Office PowerPoint</Application>
  <PresentationFormat>画面に合わせる (4:3)</PresentationFormat>
  <Paragraphs>26</Paragraphs>
  <Slides>3</Slides>
  <Notes>1</Notes>
  <HiddenSlides>0</HiddenSlides>
  <MMClips>0</MMClips>
  <ScaleCrop>false</ScaleCrop>
  <HeadingPairs>
    <vt:vector size="4" baseType="variant">
      <vt:variant>
        <vt:lpstr>テーマ</vt:lpstr>
      </vt:variant>
      <vt:variant>
        <vt:i4>1</vt:i4>
      </vt:variant>
      <vt:variant>
        <vt:lpstr>スライド タイトル</vt:lpstr>
      </vt:variant>
      <vt:variant>
        <vt:i4>3</vt:i4>
      </vt:variant>
    </vt:vector>
  </HeadingPairs>
  <TitlesOfParts>
    <vt:vector size="4" baseType="lpstr">
      <vt:lpstr>Office ​​テーマ</vt:lpstr>
      <vt:lpstr>WF on UL power sharing between LTE and NR</vt:lpstr>
      <vt:lpstr>Background</vt:lpstr>
      <vt:lpstr>Proposals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5649815</dc:creator>
  <cp:lastModifiedBy>5649815</cp:lastModifiedBy>
  <cp:revision>115</cp:revision>
  <dcterms:created xsi:type="dcterms:W3CDTF">2017-01-16T18:53:25Z</dcterms:created>
  <dcterms:modified xsi:type="dcterms:W3CDTF">2017-05-16T13:00:48Z</dcterms:modified>
</cp:coreProperties>
</file>