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76" r:id="rId3"/>
    <p:sldId id="27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7" autoAdjust="0"/>
    <p:restoredTop sz="99526" autoAdjust="0"/>
  </p:normalViewPr>
  <p:slideViewPr>
    <p:cSldViewPr>
      <p:cViewPr varScale="1">
        <p:scale>
          <a:sx n="74" d="100"/>
          <a:sy n="74" d="100"/>
        </p:scale>
        <p:origin x="163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1E63612-289D-440C-AA19-1EB3164ADF82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9F15DE-31C2-4561-858F-E1DB4A1FFF1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78849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851361-1FC3-449E-8707-FCC59ABB4F29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076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6D33F6-E654-4418-AA9B-9F25144B4B9C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109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DBED484-E4DA-4BA1-9EC5-43D727AA5FA1}" type="slidenum">
              <a:rPr lang="zh-CN" altLang="en-US" smtClean="0">
                <a:latin typeface="Calibri" panose="020F0502020204030204" pitchFamily="34" charset="0"/>
              </a:rPr>
              <a:pPr/>
              <a:t>3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206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6C506-EFD1-4754-A794-21C3778DF9E2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AC60A-3991-4FB9-883C-E9C82C992B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2479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746D2-D701-42C3-9B97-51AD6BF0A1F6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EE448-75EC-4B02-BA54-82CFB38EC7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938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ADE17-9058-4BE9-A77D-F972CF6EC0A7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8BE41-53F4-425C-895A-7EB8F30C7C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0093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7AE50-7CE0-4056-9AFE-6A53129645F5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9AA17-AC83-4F50-935A-F37AC3C0A2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189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61EC-E255-4BE4-852E-E51CE136D822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EE4E0-612D-4B1A-898A-67DCBC321C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4400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79555-D270-4364-8893-6C39657D5101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BC54D-A409-41DE-BDFA-B55C9CDA1D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9163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E81F7-8DF5-471A-AAE7-F08EC6363E06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5AAC6-E8F7-439D-8821-264ECAB02F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58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FE271-539F-437D-81D5-69488B075FF5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0FB9C-0C6A-4385-9C59-43F87DC8E9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0597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45DB0-6936-43C1-B0EE-EA21F055E95C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DC319-2A0C-415D-93D0-39DF75192F2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5777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1BFBD-9D85-423B-987F-7D2C260FCBFF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7D821-A91E-4796-B804-97AB3554D7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276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6027A-B92E-4DE6-9C5F-802558423A94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D78DC-DD88-454C-B4A0-0BAB6F6DE4A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74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2991DB8-1446-4AEA-A907-3E6D99FE77D5}" type="datetimeFigureOut">
              <a:rPr lang="zh-CN" altLang="en-US"/>
              <a:pPr>
                <a:defRPr/>
              </a:pPr>
              <a:t>2017/5/15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D54938-EF59-414B-A1CE-6D58D4432D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382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numerology for RMSI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</a:t>
            </a:r>
            <a:endParaRPr lang="en-GB" altLang="zh-CN" sz="24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49213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latin typeface="Arial" panose="020B0604020202020204" pitchFamily="34" charset="0"/>
                <a:cs typeface="Times New Roman" panose="02020603050405020304" pitchFamily="18" charset="0"/>
              </a:rPr>
              <a:t>3GPP TSG-RAN WG1 #89       			                          R1-17xxxxx</a:t>
            </a:r>
            <a:endParaRPr lang="en-US" altLang="ko-KR" sz="1800" b="1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1800" b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Hangzhou, China, 15 -19 May 2017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505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>
                <a:latin typeface="Arial" panose="020B0604020202020204" pitchFamily="34" charset="0"/>
              </a:rPr>
              <a:t>Agenda item: 7.1.1.2.2</a:t>
            </a:r>
            <a:endParaRPr lang="ko-KR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zh-CN" smtClean="0"/>
              <a:t>Background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1054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zh-CN" sz="1600" b="1" u="sng" dirty="0"/>
              <a:t>Agreements:</a:t>
            </a:r>
            <a:endParaRPr lang="zh-CN" altLang="zh-CN" sz="1600" dirty="0"/>
          </a:p>
          <a:p>
            <a:pPr>
              <a:defRPr/>
            </a:pPr>
            <a:r>
              <a:rPr lang="en-US" altLang="zh-CN" sz="1600" dirty="0"/>
              <a:t>Down-select </a:t>
            </a:r>
            <a:r>
              <a:rPr lang="en-US" altLang="zh-CN" sz="1600" dirty="0" smtClean="0"/>
              <a:t>one of SCS options for the remaining minimum system information transmission</a:t>
            </a:r>
            <a:endParaRPr lang="zh-CN" altLang="zh-CN" sz="1600" dirty="0" smtClean="0"/>
          </a:p>
          <a:p>
            <a:pPr lvl="1">
              <a:defRPr/>
            </a:pPr>
            <a:r>
              <a:rPr lang="en-US" altLang="zh-CN" sz="1600" dirty="0" smtClean="0"/>
              <a:t>Option 1: PBCH signals the SCS of the remaining minimum system information </a:t>
            </a:r>
            <a:endParaRPr lang="zh-CN" altLang="zh-CN" sz="1600" dirty="0" smtClean="0"/>
          </a:p>
          <a:p>
            <a:pPr lvl="1">
              <a:defRPr/>
            </a:pPr>
            <a:r>
              <a:rPr lang="en-US" altLang="zh-CN" sz="1600" dirty="0" smtClean="0"/>
              <a:t>Option </a:t>
            </a:r>
            <a:r>
              <a:rPr lang="en-US" altLang="zh-CN" sz="1600" dirty="0"/>
              <a:t>2: The same SCS applied in PBCH transmission is used for the transmission of the remaining minimum system information</a:t>
            </a:r>
            <a:endParaRPr lang="zh-CN" altLang="zh-CN" sz="1600" dirty="0"/>
          </a:p>
          <a:p>
            <a:pPr lvl="1">
              <a:defRPr/>
            </a:pPr>
            <a:r>
              <a:rPr lang="en-US" altLang="zh-CN" sz="1600" dirty="0"/>
              <a:t>FFS whether the SCS refers to the control and/or data channel for remaining minimum system information</a:t>
            </a:r>
            <a:endParaRPr lang="zh-CN" altLang="zh-CN" sz="1600" dirty="0"/>
          </a:p>
          <a:p>
            <a:pPr lvl="1">
              <a:defRPr/>
            </a:pPr>
            <a:r>
              <a:rPr lang="en-US" altLang="zh-CN" sz="1600" dirty="0"/>
              <a:t>Note: RAN2 has decided to go with option 2</a:t>
            </a:r>
            <a:endParaRPr lang="zh-CN" altLang="zh-CN" sz="1600" dirty="0"/>
          </a:p>
          <a:p>
            <a:pPr>
              <a:defRPr/>
            </a:pPr>
            <a:r>
              <a:rPr lang="en-US" altLang="zh-CN" sz="1600" dirty="0"/>
              <a:t>Down-select one of SCS options for PRACH msg. 3 transmission </a:t>
            </a:r>
            <a:endParaRPr lang="zh-CN" altLang="zh-CN" sz="1600" dirty="0"/>
          </a:p>
          <a:p>
            <a:pPr lvl="1">
              <a:defRPr/>
            </a:pPr>
            <a:r>
              <a:rPr lang="en-US" altLang="zh-CN" sz="1600" dirty="0"/>
              <a:t>Option 1: RACH configuration (possibly within PBCH or the remaining minimum system information) provides the SCS of the PRACH msg. 3</a:t>
            </a:r>
            <a:endParaRPr lang="zh-CN" altLang="zh-CN" sz="1600" dirty="0"/>
          </a:p>
          <a:p>
            <a:pPr lvl="1">
              <a:defRPr/>
            </a:pPr>
            <a:r>
              <a:rPr lang="en-US" altLang="zh-CN" sz="1600" dirty="0"/>
              <a:t>Option 2: The same SCS applied in PBCH transmission is used for the transmission of the PRACH msg. 3</a:t>
            </a:r>
            <a:endParaRPr lang="zh-CN" altLang="zh-CN" sz="1600" dirty="0"/>
          </a:p>
          <a:p>
            <a:pPr lvl="1">
              <a:defRPr/>
            </a:pPr>
            <a:r>
              <a:rPr lang="en-US" altLang="zh-CN" sz="1600" dirty="0"/>
              <a:t>Option 3: RAR can indicate the SCS of the PRACH msg. 3 transmission </a:t>
            </a:r>
            <a:endParaRPr lang="zh-CN" altLang="zh-CN" sz="1600" dirty="0"/>
          </a:p>
          <a:p>
            <a:pPr>
              <a:defRPr/>
            </a:pPr>
            <a:r>
              <a:rPr lang="en-US" altLang="zh-CN" sz="1600" dirty="0"/>
              <a:t>FFS the determination of the SCS for </a:t>
            </a:r>
            <a:r>
              <a:rPr lang="en-US" altLang="zh-CN" sz="1600" dirty="0" err="1"/>
              <a:t>msg</a:t>
            </a:r>
            <a:r>
              <a:rPr lang="en-US" altLang="zh-CN" sz="1600" dirty="0"/>
              <a:t>  1, 2, and 4</a:t>
            </a:r>
            <a:endParaRPr lang="zh-CN" altLang="zh-CN" sz="1600" dirty="0"/>
          </a:p>
          <a:p>
            <a:pPr>
              <a:defRPr/>
            </a:pPr>
            <a:endParaRPr lang="en-GB" altLang="zh-CN" sz="1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zh-CN" smtClean="0"/>
              <a:t>Proposal </a:t>
            </a:r>
            <a:endParaRPr lang="en-US" altLang="zh-CN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105400"/>
          </a:xfrm>
        </p:spPr>
        <p:txBody>
          <a:bodyPr/>
          <a:lstStyle/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SCS of the control and data channel for the remaining minimum system information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the same as the SCS for PBCH</a:t>
            </a:r>
            <a:r>
              <a:rPr lang="en-GB" altLang="zh-CN" sz="2000" strike="sng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15475</TotalTime>
  <Words>204</Words>
  <Application>Microsoft Office PowerPoint</Application>
  <PresentationFormat>全屏显示(4:3)</PresentationFormat>
  <Paragraphs>22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numerology for RMSI</vt:lpstr>
      <vt:lpstr>Background </vt:lpstr>
      <vt:lpstr>Proposal 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songxinghua</cp:lastModifiedBy>
  <cp:revision>730</cp:revision>
  <dcterms:created xsi:type="dcterms:W3CDTF">2010-05-12T23:28:36Z</dcterms:created>
  <dcterms:modified xsi:type="dcterms:W3CDTF">2017-05-15T06:49:27Z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(3)BM5ttjRtFOb5uDAm6R+lp4V4q/veoyVz/ZBDrG8EsLUmTBciP2N2XYC9pzc5LY9XKaI2zT4Q
1eYNmrxnCHFfoewQAnBsz2VAV3fXbmLM5y2vCJl75hmYW+Q6K2iWbcf+tLdSk4DXVHp1nGck
0b+hF30QHjzJzoG+ECAut9n7Nf+D2F2GVcddm9kfuK4W0kDoR9Lhuqk+jvrufb7S66iOOP3f
6gSf+3k4KfWg7GL3fI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wSbtjTj1hu2U5omBz8+HOhgwWrkFe3VTt7xysrq/ivGayEEZO+DO07
sfqUFSdRiRfbw/5kntk0o71chi91WbEDpIh7lG79/tO5qKekXpbgGDSdnNeD5gg6g3RjwDJf
Lgoh03UellS1eVaXqLWHkrG3muVuaDUz4CCuy17NpSYEsT70V1vhBSNtKWaqQ1vVYcx3sAvH
L7LvwRqcSBmSz9JtwH/+GqdO37gak5NSP3uR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rMazUvLYAhcgr9Q4dJf9dfDssPn4SGe9CpLe
sjXBUh69QTZkaAFDPPZH4+39o/prRw==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1494830962</vt:lpwstr>
  </property>
</Properties>
</file>