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beam management for </a:t>
            </a:r>
            <a:b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control and data channel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87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en-GB" altLang="zh-CN" sz="2000" dirty="0" smtClean="0"/>
              <a:t>R1-1613365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Reno, USA, 14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 smtClean="0">
                <a:latin typeface="Calibri" pitchFamily="34" charset="0"/>
              </a:rPr>
              <a:t>– 18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November 2016</a:t>
            </a: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7.1.3.3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ASTRI, </a:t>
            </a:r>
            <a:r>
              <a:rPr lang="en-US" altLang="it-IT" sz="2400" dirty="0" smtClean="0"/>
              <a:t>Intel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on control and data channel have been 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Support using same or different beams on control channel and the corresponding data channel transmissions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beam related indication, it has been agreed that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downlink, NR supports beam management with and without beam-related indication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beam-related indication is provided, information pertaining to UE-side beamforming/receiving procedure used for data reception can be indicated </a:t>
            </a:r>
            <a:r>
              <a:rPr lang="en-GB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QCL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other than </a:t>
            </a:r>
            <a:r>
              <a:rPr lang="en-US" altLang="zh-CN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QCL</a:t>
            </a:r>
            <a:endParaRPr lang="en-US" altLang="zh-CN" sz="20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 smtClean="0">
                <a:latin typeface="Times New Roman" pitchFamily="18" charset="0"/>
                <a:cs typeface="Times New Roman" pitchFamily="18" charset="0"/>
              </a:rPr>
              <a:t>Separate beam selection can be considered for DL control and data channel transmission, due to the following aspects: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 smtClean="0">
                <a:latin typeface="Times New Roman" pitchFamily="18" charset="0"/>
                <a:cs typeface="Times New Roman" pitchFamily="18" charset="0"/>
              </a:rPr>
              <a:t>Transmission schemes and their associated beams may be different for each of them due to own purposes for throughput and robustness, etc.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900" b="0" dirty="0" smtClean="0">
                <a:latin typeface="Times New Roman" pitchFamily="18" charset="0"/>
                <a:cs typeface="Times New Roman" pitchFamily="18" charset="0"/>
              </a:rPr>
              <a:t>In a multi-TRP scenario, control channel and data channel can be transmitted from different TRPs.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71500" lvl="2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downlink control channel,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NR supports beam management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with and without beam-related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indication</a:t>
            </a:r>
            <a:endParaRPr lang="en-US" altLang="zh-TW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beam-related indication is provided, information pertaining to UE-side beamforming/receiving procedure used for downlink control channel reception can be indicated </a:t>
            </a:r>
            <a:r>
              <a:rPr lang="en-GB" altLang="zh-CN" b="0" dirty="0">
                <a:latin typeface="Times New Roman" pitchFamily="18" charset="0"/>
                <a:cs typeface="Times New Roman" pitchFamily="18" charset="0"/>
              </a:rPr>
              <a:t>through QCL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Information other than QCL</a:t>
            </a:r>
            <a:endParaRPr lang="en-US" altLang="zh-TW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</a:t>
            </a: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DL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control and data </a:t>
            </a: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channels </a:t>
            </a:r>
            <a:r>
              <a:rPr lang="en-US" altLang="zh-TW" b="0" dirty="0">
                <a:latin typeface="Times New Roman" pitchFamily="18" charset="0"/>
                <a:cs typeface="Times New Roman" pitchFamily="18" charset="0"/>
              </a:rPr>
              <a:t>share the same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beam resource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pool at least for beam-related indication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e.g. A beam resource pool is a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pool of reference signal resources for beam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group indication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via QCL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Study separate beam-related indication for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DL control and data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channel</a:t>
            </a:r>
            <a:r>
              <a:rPr lang="en-US" altLang="zh-TW" b="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within the shared beam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resource pool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22559</TotalTime>
  <Words>266</Words>
  <Application>Microsoft Office PowerPoint</Application>
  <PresentationFormat>全屏显示(4:3)</PresentationFormat>
  <Paragraphs>26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beam management for  control and data channel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2291</cp:revision>
  <dcterms:created xsi:type="dcterms:W3CDTF">2007-12-19T20:51:45Z</dcterms:created>
  <dcterms:modified xsi:type="dcterms:W3CDTF">2016-11-16T23:56:49Z</dcterms:modified>
</cp:coreProperties>
</file>