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5"/>
  </p:sldMasterIdLst>
  <p:sldIdLst>
    <p:sldId id="271" r:id="rId6"/>
    <p:sldId id="275" r:id="rId7"/>
    <p:sldId id="273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5" d="100"/>
          <a:sy n="75" d="100"/>
        </p:scale>
        <p:origin x="360" y="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theme" Target="theme/theme1.xml"/><Relationship Id="rId5" Type="http://schemas.openxmlformats.org/officeDocument/2006/relationships/slideMaster" Target="slideMasters/slideMaster1.xml"/><Relationship Id="rId10" Type="http://schemas.openxmlformats.org/officeDocument/2006/relationships/viewProps" Target="viewProps.xml"/><Relationship Id="rId4" Type="http://schemas.openxmlformats.org/officeDocument/2006/relationships/customXml" Target="../customXml/item4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WF on Synchronization Raster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Qualcomm, …</a:t>
            </a:r>
            <a:endParaRPr lang="en-US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543800" y="188913"/>
            <a:ext cx="159691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0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R1-1613354</a:t>
            </a: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3813865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#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87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Reno, USA, 14-18 November </a:t>
            </a: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2016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</a:t>
            </a:r>
            <a:r>
              <a:rPr kumimoji="0"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item </a:t>
            </a:r>
            <a:r>
              <a:rPr kumimoji="0"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7.1.2.1</a:t>
            </a:r>
          </a:p>
        </p:txBody>
      </p:sp>
    </p:spTree>
    <p:extLst>
      <p:ext uri="{BB962C8B-B14F-4D97-AF65-F5344CB8AC3E}">
        <p14:creationId xmlns:p14="http://schemas.microsoft.com/office/powerpoint/2010/main" val="601762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47500" lnSpcReduction="20000"/>
          </a:bodyPr>
          <a:lstStyle/>
          <a:p>
            <a:r>
              <a:rPr lang="en-US" dirty="0"/>
              <a:t>NR is expected to have deployments in wide frequency bands</a:t>
            </a:r>
          </a:p>
          <a:p>
            <a:endParaRPr lang="en-US" dirty="0" smtClean="0"/>
          </a:p>
          <a:p>
            <a:r>
              <a:rPr lang="en-US" dirty="0" smtClean="0"/>
              <a:t>In NR, DL cell-specific reference </a:t>
            </a:r>
            <a:r>
              <a:rPr lang="en-US" dirty="0"/>
              <a:t>signal similar to LTE CRS might not be broadcast </a:t>
            </a:r>
            <a:r>
              <a:rPr lang="en-US" dirty="0" smtClean="0"/>
              <a:t>or not often enough </a:t>
            </a:r>
            <a:r>
              <a:rPr lang="en-US" dirty="0"/>
              <a:t>especially in TDD subframe structures, making frequency scan very challenging</a:t>
            </a:r>
            <a:r>
              <a:rPr lang="en-US" dirty="0" smtClean="0"/>
              <a:t>.</a:t>
            </a:r>
          </a:p>
          <a:p>
            <a:endParaRPr lang="en-US" dirty="0"/>
          </a:p>
          <a:p>
            <a:r>
              <a:rPr lang="en-US" dirty="0"/>
              <a:t>Potential NR/LTE </a:t>
            </a:r>
            <a:r>
              <a:rPr lang="en-US" dirty="0" smtClean="0"/>
              <a:t>waveform confusion </a:t>
            </a:r>
            <a:r>
              <a:rPr lang="en-US" dirty="0"/>
              <a:t>since both NR and </a:t>
            </a:r>
            <a:r>
              <a:rPr lang="en-US" dirty="0" smtClean="0"/>
              <a:t>LTE </a:t>
            </a:r>
            <a:r>
              <a:rPr lang="en-US" dirty="0"/>
              <a:t>employ </a:t>
            </a:r>
            <a:r>
              <a:rPr lang="en-US" dirty="0" smtClean="0"/>
              <a:t>OFDM-based </a:t>
            </a:r>
            <a:r>
              <a:rPr lang="en-US" dirty="0"/>
              <a:t>waveforms in </a:t>
            </a:r>
            <a:r>
              <a:rPr lang="en-US" dirty="0" smtClean="0"/>
              <a:t>DL</a:t>
            </a:r>
          </a:p>
          <a:p>
            <a:r>
              <a:rPr lang="en-US" dirty="0" smtClean="0"/>
              <a:t>In previous sessions, the following was agreed:</a:t>
            </a:r>
          </a:p>
          <a:p>
            <a:endParaRPr lang="en-US" dirty="0" smtClean="0"/>
          </a:p>
          <a:p>
            <a:r>
              <a:rPr lang="en-GB" b="1" u="sng" dirty="0"/>
              <a:t>Agreements:</a:t>
            </a:r>
            <a:endParaRPr lang="en-US" dirty="0"/>
          </a:p>
          <a:p>
            <a:pPr lvl="0"/>
            <a:r>
              <a:rPr lang="en-US" dirty="0"/>
              <a:t>The raster for NR synchronization signals can be different per frequency range. At least for frequency ranges where NR supports a wider carrier bandwidth and operation in a wider frequency spectrum (e.g. above 6 GHz), the NR synchronization signals raster can be larger than the 100 kHz raster of LTE. </a:t>
            </a:r>
          </a:p>
          <a:p>
            <a:pPr lvl="0"/>
            <a:r>
              <a:rPr lang="en-US" dirty="0"/>
              <a:t>A joint decision should be made on:</a:t>
            </a:r>
          </a:p>
          <a:p>
            <a:pPr lvl="1"/>
            <a:r>
              <a:rPr lang="en-US" dirty="0"/>
              <a:t>the supported minimum carrier bandwidth for a NR carrier</a:t>
            </a:r>
          </a:p>
          <a:p>
            <a:pPr lvl="1"/>
            <a:r>
              <a:rPr lang="en-US" dirty="0"/>
              <a:t>the supported bandwidths of synchronization signals for NR</a:t>
            </a:r>
          </a:p>
          <a:p>
            <a:pPr lvl="1"/>
            <a:r>
              <a:rPr lang="en-US" dirty="0"/>
              <a:t>the frequency raster for synchronization signals for NR</a:t>
            </a:r>
          </a:p>
          <a:p>
            <a:pPr lvl="1"/>
            <a:r>
              <a:rPr lang="en-US" dirty="0"/>
              <a:t>the frequency raster for the center of NR carrier (if applicable) </a:t>
            </a:r>
          </a:p>
          <a:p>
            <a:endParaRPr lang="en-US" dirty="0"/>
          </a:p>
          <a:p>
            <a:pPr lvl="0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233662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>
            <a:normAutofit fontScale="90000"/>
          </a:bodyPr>
          <a:lstStyle/>
          <a:p>
            <a:r>
              <a:rPr lang="en-US" dirty="0"/>
              <a:t>Proposal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6314" y="1066800"/>
            <a:ext cx="8229600" cy="4525963"/>
          </a:xfrm>
        </p:spPr>
        <p:txBody>
          <a:bodyPr>
            <a:normAutofit fontScale="77500" lnSpcReduction="20000"/>
          </a:bodyPr>
          <a:lstStyle/>
          <a:p>
            <a:pPr lvl="0"/>
            <a:r>
              <a:rPr lang="en-US" dirty="0" smtClean="0"/>
              <a:t>Synchronization raster is larger than channel raster for &lt;6GHz and &gt;6GHz</a:t>
            </a:r>
          </a:p>
          <a:p>
            <a:pPr lvl="0"/>
            <a:endParaRPr lang="en-US" dirty="0"/>
          </a:p>
          <a:p>
            <a:pPr lvl="0"/>
            <a:r>
              <a:rPr lang="en-US" dirty="0" smtClean="0"/>
              <a:t>Possible </a:t>
            </a:r>
            <a:r>
              <a:rPr lang="en-US" dirty="0"/>
              <a:t>frequency locations of synchronization signal are a subset of possible frequency locations of the center(s) of possible NR carrier(s) in a band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 smtClean="0"/>
              <a:t>Frequency location of synchronization </a:t>
            </a:r>
            <a:r>
              <a:rPr lang="en-US" dirty="0"/>
              <a:t>signal </a:t>
            </a:r>
            <a:r>
              <a:rPr lang="en-US" dirty="0" smtClean="0"/>
              <a:t>is tone aligned with </a:t>
            </a:r>
            <a:r>
              <a:rPr lang="en-US" dirty="0"/>
              <a:t>data/control </a:t>
            </a:r>
            <a:endParaRPr lang="en-US" dirty="0" smtClean="0"/>
          </a:p>
          <a:p>
            <a:endParaRPr lang="en-US" dirty="0"/>
          </a:p>
          <a:p>
            <a:r>
              <a:rPr lang="en-US" dirty="0"/>
              <a:t>For a NR cell, synchronization signal frequency location can be different from the center of the corresponding system bandwidth of the NR cell</a:t>
            </a:r>
          </a:p>
          <a:p>
            <a:endParaRPr lang="en-US" dirty="0"/>
          </a:p>
          <a:p>
            <a:pPr lvl="0"/>
            <a:endParaRPr lang="en-US" dirty="0" smtClean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4274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Version=15.0.0.0,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Version=15.0.0.0, Culture=neutral, PublicKeyToken=71e9bce111e9429c</Assembly>
    <Class>Microsoft.Office.DocumentManagement.Internal.DocIdHandler</Class>
    <Data/>
    <Filter/>
  </Receiver>
</spe:Receiver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C29BFD66497B943AA3B102F0C7B1355" ma:contentTypeVersion="3" ma:contentTypeDescription="Create a new document." ma:contentTypeScope="" ma:versionID="bfaad8acd7d275f3e3bca56f362c82b7">
  <xsd:schema xmlns:xsd="http://www.w3.org/2001/XMLSchema" xmlns:xs="http://www.w3.org/2001/XMLSchema" xmlns:p="http://schemas.microsoft.com/office/2006/metadata/properties" xmlns:ns2="c06861ca-3f08-4d07-bff7-bb15bac121f4" targetNamespace="http://schemas.microsoft.com/office/2006/metadata/properties" ma:root="true" ma:fieldsID="d438a935a9f46a554a3c2b40b6909714" ns2:_="">
    <xsd:import namespace="c06861ca-3f08-4d07-bff7-bb15bac121f4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06861ca-3f08-4d07-bff7-bb15bac121f4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c06861ca-3f08-4d07-bff7-bb15bac121f4">HR33RHYHUWRF-4-749</_dlc_DocId>
    <_dlc_DocIdUrl xmlns="c06861ca-3f08-4d07-bff7-bb15bac121f4">
      <Url>https://projects.qualcomm.com/sites/pentari/_layouts/15/DocIdRedir.aspx?ID=HR33RHYHUWRF-4-749</Url>
      <Description>HR33RHYHUWRF-4-749</Description>
    </_dlc_DocIdUrl>
  </documentManagement>
</p:properties>
</file>

<file path=customXml/itemProps1.xml><?xml version="1.0" encoding="utf-8"?>
<ds:datastoreItem xmlns:ds="http://schemas.openxmlformats.org/officeDocument/2006/customXml" ds:itemID="{8E8458AB-044B-4DFD-B933-B4650EFBCFFD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43EEB7C8-6904-4D16-8A60-85A8808DE3A4}">
  <ds:schemaRefs>
    <ds:schemaRef ds:uri="http://schemas.microsoft.com/sharepoint/events"/>
  </ds:schemaRefs>
</ds:datastoreItem>
</file>

<file path=customXml/itemProps3.xml><?xml version="1.0" encoding="utf-8"?>
<ds:datastoreItem xmlns:ds="http://schemas.openxmlformats.org/officeDocument/2006/customXml" ds:itemID="{6DFFA3CA-5DE9-45AC-A9FF-26F065D8E9B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06861ca-3f08-4d07-bff7-bb15bac121f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4.xml><?xml version="1.0" encoding="utf-8"?>
<ds:datastoreItem xmlns:ds="http://schemas.openxmlformats.org/officeDocument/2006/customXml" ds:itemID="{CAC91CEF-C222-4E2A-9597-38BE71A10CBB}">
  <ds:schemaRefs>
    <ds:schemaRef ds:uri="http://schemas.microsoft.com/office/2006/documentManagement/types"/>
    <ds:schemaRef ds:uri="http://purl.org/dc/dcmitype/"/>
    <ds:schemaRef ds:uri="http://schemas.microsoft.com/office/2006/metadata/properties"/>
    <ds:schemaRef ds:uri="c06861ca-3f08-4d07-bff7-bb15bac121f4"/>
    <ds:schemaRef ds:uri="http://www.w3.org/XML/1998/namespace"/>
    <ds:schemaRef ds:uri="http://purl.org/dc/terms/"/>
    <ds:schemaRef ds:uri="http://purl.org/dc/elements/1.1/"/>
    <ds:schemaRef ds:uri="http://schemas.microsoft.com/office/infopath/2007/PartnerControls"/>
    <ds:schemaRef ds:uri="http://schemas.openxmlformats.org/package/2006/metadata/core-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3527</TotalTime>
  <Words>266</Words>
  <Application>Microsoft Office PowerPoint</Application>
  <PresentationFormat>On-screen Show (4:3)</PresentationFormat>
  <Paragraphs>30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 Unicode MS</vt:lpstr>
      <vt:lpstr>Arial</vt:lpstr>
      <vt:lpstr>Calibri</vt:lpstr>
      <vt:lpstr>Office Theme</vt:lpstr>
      <vt:lpstr>WF on Synchronization Raster</vt:lpstr>
      <vt:lpstr>Background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…</dc:title>
  <dc:creator>Sun, Haitong</dc:creator>
  <cp:lastModifiedBy>Sun, Haitong</cp:lastModifiedBy>
  <cp:revision>168</cp:revision>
  <dcterms:created xsi:type="dcterms:W3CDTF">2006-08-16T00:00:00Z</dcterms:created>
  <dcterms:modified xsi:type="dcterms:W3CDTF">2016-11-16T16:53:24Z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dlc_DocIdItemGuid">
    <vt:lpwstr>c124b1e4-69f9-4a9c-b823-d491df8ec622</vt:lpwstr>
  </property>
  <property fmtid="{D5CDD505-2E9C-101B-9397-08002B2CF9AE}" pid="3" name="ContentTypeId">
    <vt:lpwstr>0x010100BC29BFD66497B943AA3B102F0C7B1355</vt:lpwstr>
  </property>
  <property fmtid="{D5CDD505-2E9C-101B-9397-08002B2CF9AE}" pid="4" name="_AdHocReviewCycleID">
    <vt:i4>1006064575</vt:i4>
  </property>
  <property fmtid="{D5CDD505-2E9C-101B-9397-08002B2CF9AE}" pid="5" name="_NewReviewCycle">
    <vt:lpwstr/>
  </property>
  <property fmtid="{D5CDD505-2E9C-101B-9397-08002B2CF9AE}" pid="6" name="_EmailSubject">
    <vt:lpwstr>WF on the SYNC design</vt:lpwstr>
  </property>
  <property fmtid="{D5CDD505-2E9C-101B-9397-08002B2CF9AE}" pid="7" name="_AuthorEmail">
    <vt:lpwstr>haitongs@qti.qualcomm.com</vt:lpwstr>
  </property>
  <property fmtid="{D5CDD505-2E9C-101B-9397-08002B2CF9AE}" pid="8" name="_AuthorEmailDisplayName">
    <vt:lpwstr>Sun, Haitong</vt:lpwstr>
  </property>
  <property fmtid="{D5CDD505-2E9C-101B-9397-08002B2CF9AE}" pid="9" name="_PreviousAdHocReviewCycleID">
    <vt:i4>186650805</vt:i4>
  </property>
</Properties>
</file>