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23" autoAdjust="0"/>
    <p:restoredTop sz="94660"/>
  </p:normalViewPr>
  <p:slideViewPr>
    <p:cSldViewPr>
      <p:cViewPr varScale="1">
        <p:scale>
          <a:sx n="121" d="100"/>
          <a:sy n="121" d="100"/>
        </p:scale>
        <p:origin x="1362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2016/11/14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/>
              <a:t>WF on </a:t>
            </a:r>
            <a:r>
              <a:rPr lang="en-US" altLang="ja-JP" dirty="0" smtClean="0"/>
              <a:t>Dynamic TDD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AT&amp;T, </a:t>
            </a:r>
            <a:r>
              <a:rPr kumimoji="1" lang="en-US" altLang="ja-JP" dirty="0" smtClean="0"/>
              <a:t>Ericsson, Intel, </a:t>
            </a:r>
            <a:r>
              <a:rPr lang="en-US" altLang="ja-JP" dirty="0" smtClean="0"/>
              <a:t>Samsung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67087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</a:t>
            </a:r>
            <a:r>
              <a:rPr lang="en-US" altLang="ja-JP" dirty="0" smtClean="0"/>
              <a:t>#87</a:t>
            </a:r>
            <a:endParaRPr lang="en-US" altLang="ja-JP" dirty="0"/>
          </a:p>
          <a:p>
            <a:r>
              <a:rPr lang="en-US" altLang="ja-JP" dirty="0" smtClean="0"/>
              <a:t>Reno, USA 14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</a:t>
            </a:r>
            <a:r>
              <a:rPr lang="en-US" altLang="ja-JP" dirty="0"/>
              <a:t>–</a:t>
            </a:r>
            <a:r>
              <a:rPr lang="en-US" altLang="ja-JP" dirty="0" smtClean="0"/>
              <a:t>18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November </a:t>
            </a:r>
            <a:r>
              <a:rPr lang="en-US" altLang="ja-JP" dirty="0"/>
              <a:t>2016</a:t>
            </a:r>
          </a:p>
          <a:p>
            <a:r>
              <a:rPr kumimoji="1" lang="en-US" altLang="ja-JP" dirty="0"/>
              <a:t>Agenda: </a:t>
            </a:r>
            <a:r>
              <a:rPr kumimoji="1" lang="en-US" altLang="ja-JP" dirty="0" smtClean="0"/>
              <a:t>7.1.6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 smtClean="0"/>
              <a:t>R1-16</a:t>
            </a:r>
            <a:r>
              <a:rPr lang="en-US" sz="2400" dirty="0"/>
              <a:t>13139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Motivation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853136"/>
          </a:xfrm>
        </p:spPr>
        <p:txBody>
          <a:bodyPr>
            <a:normAutofit/>
          </a:bodyPr>
          <a:lstStyle/>
          <a:p>
            <a:pPr lvl="0"/>
            <a:r>
              <a:rPr lang="en-US" dirty="0" smtClean="0"/>
              <a:t>Dynamic adaptation of the transmission direction and durations are beneficial compared to semi-static </a:t>
            </a:r>
            <a:r>
              <a:rPr lang="en-US" dirty="0"/>
              <a:t>approaches </a:t>
            </a:r>
            <a:r>
              <a:rPr lang="en-US" dirty="0" smtClean="0"/>
              <a:t>(e.g. LTE </a:t>
            </a:r>
            <a:r>
              <a:rPr lang="en-US" dirty="0"/>
              <a:t>TDD </a:t>
            </a:r>
            <a:r>
              <a:rPr lang="en-US" dirty="0" smtClean="0"/>
              <a:t>configurations) for efficiently adapting to traffic load variations and to support forward compatibility for use cases including Integrated Access and Backhaul and unlicensed spectrum operation.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929701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NR should </a:t>
            </a:r>
            <a:r>
              <a:rPr lang="en-US" dirty="0"/>
              <a:t>support dynamically assigned </a:t>
            </a:r>
            <a:r>
              <a:rPr lang="en-US" dirty="0" smtClean="0"/>
              <a:t>DL and UL transmission </a:t>
            </a:r>
            <a:r>
              <a:rPr lang="en-US"/>
              <a:t>directions </a:t>
            </a:r>
            <a:r>
              <a:rPr lang="en-US" smtClean="0"/>
              <a:t>for </a:t>
            </a:r>
            <a:r>
              <a:rPr lang="en-US" dirty="0" smtClean="0"/>
              <a:t>data on a per-slot basis.</a:t>
            </a:r>
          </a:p>
          <a:p>
            <a:pPr lvl="1"/>
            <a:r>
              <a:rPr lang="en-US" dirty="0"/>
              <a:t>FFS control signaling </a:t>
            </a:r>
            <a:r>
              <a:rPr lang="en-US" dirty="0" smtClean="0"/>
              <a:t>details (e.g. UE or cell-specific, applicable for cross and/or same-slot scheduling, etc.)</a:t>
            </a:r>
            <a:endParaRPr lang="en-US" dirty="0"/>
          </a:p>
          <a:p>
            <a:pPr lvl="1"/>
            <a:r>
              <a:rPr lang="en-US" dirty="0" smtClean="0"/>
              <a:t>FFS adaptation at the level of a </a:t>
            </a:r>
            <a:r>
              <a:rPr lang="en-US" dirty="0" err="1" smtClean="0"/>
              <a:t>subslot</a:t>
            </a:r>
            <a:endParaRPr lang="en-US" dirty="0" smtClean="0"/>
          </a:p>
          <a:p>
            <a:pPr lvl="1"/>
            <a:r>
              <a:rPr lang="en-US" dirty="0" smtClean="0"/>
              <a:t>FFS dynamic adaptation for control and/or broadcast signals and channels</a:t>
            </a:r>
          </a:p>
        </p:txBody>
      </p:sp>
    </p:spTree>
    <p:extLst>
      <p:ext uri="{BB962C8B-B14F-4D97-AF65-F5344CB8AC3E}">
        <p14:creationId xmlns:p14="http://schemas.microsoft.com/office/powerpoint/2010/main" val="7429416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909</TotalTime>
  <Words>133</Words>
  <Application>Microsoft Office PowerPoint</Application>
  <PresentationFormat>On-screen Show (4:3)</PresentationFormat>
  <Paragraphs>13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ＭＳ Ｐゴシック</vt:lpstr>
      <vt:lpstr>Arial</vt:lpstr>
      <vt:lpstr>Calibri</vt:lpstr>
      <vt:lpstr>Office テーマ</vt:lpstr>
      <vt:lpstr>WF on Dynamic TDD</vt:lpstr>
      <vt:lpstr>Motivation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Novlan, Thomas</cp:lastModifiedBy>
  <cp:revision>69</cp:revision>
  <dcterms:created xsi:type="dcterms:W3CDTF">2016-04-11T23:33:51Z</dcterms:created>
  <dcterms:modified xsi:type="dcterms:W3CDTF">2016-11-15T03:41:32Z</dcterms:modified>
</cp:coreProperties>
</file>