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8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work plan for NR 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908648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Huawei</a:t>
            </a:r>
            <a:r>
              <a:rPr lang="en-US" altLang="zh-CN" smtClean="0"/>
              <a:t>, HiSilicon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68541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Target the following agreements in RAN1#86bis:</a:t>
            </a:r>
          </a:p>
          <a:p>
            <a:pPr lvl="1"/>
            <a:r>
              <a:rPr lang="en-US" altLang="zh-CN" dirty="0" smtClean="0"/>
              <a:t>Summary of LLS comparisons with </a:t>
            </a:r>
          </a:p>
          <a:p>
            <a:pPr lvl="2"/>
            <a:r>
              <a:rPr lang="en-US" altLang="zh-CN" sz="2800" dirty="0" smtClean="0"/>
              <a:t>realistic channel estimation with DMRS overhead reported</a:t>
            </a:r>
          </a:p>
          <a:p>
            <a:pPr lvl="2"/>
            <a:r>
              <a:rPr lang="en-US" altLang="zh-CN" sz="2800" dirty="0" smtClean="0"/>
              <a:t>inclusion of collision of MA signatures</a:t>
            </a:r>
          </a:p>
          <a:p>
            <a:pPr lvl="1"/>
            <a:r>
              <a:rPr lang="en-US" altLang="zh-CN" dirty="0" smtClean="0"/>
              <a:t>Summary of SLS comparisons with aligned baseline and with verified PHY abstraction methods  </a:t>
            </a:r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55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work plan for NR MA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workplan for the next meeting</dc:title>
  <dc:creator>WangYi</dc:creator>
  <cp:lastModifiedBy>c00161654</cp:lastModifiedBy>
  <cp:revision>63</cp:revision>
  <dcterms:created xsi:type="dcterms:W3CDTF">2016-08-25T14:44:18Z</dcterms:created>
  <dcterms:modified xsi:type="dcterms:W3CDTF">2016-08-26T09:53:15Z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(2)VcDZbAYlu/rsld+HusptzPT2uGwdQ647K7525c4GlxRIzJBCcIj9hhBjtfknMD9ELoq+E1w5
IwU1q+L+HJenRGX9uQS3+ffVGHTzueyUZZvZRlV6cr5UEKjsoXnhWs6ssSxYhz36Z65mkMmx
3QcnPBMJTkmP3SIgNDMNxoowcGkEgKns090ozJ0Y4QquZfqmgGgffAYp7e8kfUG8GZOIJBaA
q87QCwsntCM+7PhGnD</vt:lpwstr>
  </property>
  <property fmtid="{D5CDD505-2E9C-101B-9397-08002B2CF9AE}" pid="3" name="_2015_ms_pID_7253431">
    <vt:lpwstr>j5rWo9kw+pZog45V7HMVV5TsMLtQyJfA05M4RynUpv9ESsQqjkyRcs
6bJQ4ZG4yTkiQPZAW/3HMcUUpboMcMtkCqCtNT4hqlsj3vHegYfT7VEf8vbu7RII1oH+wOwO
y/q4VCHzm82CqIzg+Mqb2/UorAHNyw6ArrBkVisT7cMtargDClQWEckrDZUP2GvJ4K/Q+NFB
A+8obH0KH9OVa6DO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1472193894</vt:lpwstr>
  </property>
</Properties>
</file>