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7" r:id="rId4"/>
    <p:sldId id="271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72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7384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2407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0298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1838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3278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251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48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9752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7576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53260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4852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ECDD5B-83B7-45F3-85DB-FCD705C51A82}" type="datetimeFigureOut">
              <a:rPr lang="ko-KR" altLang="en-US" smtClean="0"/>
              <a:t>2016-08-25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9434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/>
        </p:nvSpPr>
        <p:spPr bwMode="auto">
          <a:xfrm>
            <a:off x="251520" y="2562200"/>
            <a:ext cx="84963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latinLnBrk="0"/>
            <a:r>
              <a:rPr lang="en-US" altLang="ja-JP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WF on SLS evaluation methodologies for </a:t>
            </a:r>
            <a:r>
              <a:rPr lang="en-US" altLang="ko-KR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autonomous/grant-free/contention-based</a:t>
            </a:r>
            <a:r>
              <a:rPr lang="en-US" altLang="ja-JP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MA</a:t>
            </a:r>
            <a:endParaRPr lang="ja-JP" alt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サブタイトル 2"/>
          <p:cNvSpPr>
            <a:spLocks noGrp="1"/>
          </p:cNvSpPr>
          <p:nvPr/>
        </p:nvSpPr>
        <p:spPr bwMode="auto">
          <a:xfrm>
            <a:off x="970658" y="4894238"/>
            <a:ext cx="7100887" cy="140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/>
              <a:t>LG Electronics</a:t>
            </a:r>
            <a:r>
              <a:rPr lang="en-US" altLang="ko-KR" sz="2400"/>
              <a:t>, </a:t>
            </a:r>
            <a:r>
              <a:rPr lang="en-US" altLang="ko-KR" sz="2400" smtClean="0"/>
              <a:t>ZTE</a:t>
            </a:r>
            <a:r>
              <a:rPr lang="en-US" altLang="ko-KR" sz="2400" dirty="0" smtClean="0"/>
              <a:t>, </a:t>
            </a:r>
            <a:r>
              <a:rPr lang="en-US" altLang="ko-KR" sz="2400" smtClean="0"/>
              <a:t>ZTE Microelectronics</a:t>
            </a:r>
            <a:endParaRPr lang="ja-JP" altLang="en-US" sz="2400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236520" y="620688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r>
              <a:rPr lang="en-US" altLang="ja-JP" sz="2400" dirty="0" smtClean="0"/>
              <a:t>R1-</a:t>
            </a:r>
            <a:r>
              <a:rPr lang="en-US" altLang="ko-KR" sz="2400" dirty="0" smtClean="0"/>
              <a:t>168435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251520" y="620688"/>
            <a:ext cx="59039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ja-JP" sz="2400" dirty="0"/>
              <a:t>3GPP TSG RAN WG1 #86</a:t>
            </a:r>
          </a:p>
          <a:p>
            <a:pPr eaLnBrk="1" hangingPunct="1"/>
            <a:r>
              <a:rPr lang="en-US" altLang="ko-KR" sz="2400" dirty="0"/>
              <a:t>Gothenburg, Sweden, 22</a:t>
            </a:r>
            <a:r>
              <a:rPr lang="en-US" altLang="ko-KR" sz="2400" baseline="30000" dirty="0"/>
              <a:t>nd</a:t>
            </a:r>
            <a:r>
              <a:rPr lang="en-US" altLang="ko-KR" sz="2400" dirty="0"/>
              <a:t> – 26</a:t>
            </a:r>
            <a:r>
              <a:rPr lang="en-US" altLang="ko-KR" sz="2400" baseline="30000" dirty="0"/>
              <a:t>th</a:t>
            </a:r>
            <a:r>
              <a:rPr lang="en-US" altLang="ko-KR" sz="2400" dirty="0"/>
              <a:t> August 2016</a:t>
            </a:r>
            <a:endParaRPr lang="en-US" altLang="ja-JP" sz="2400" dirty="0"/>
          </a:p>
          <a:p>
            <a:pPr eaLnBrk="1" hangingPunct="1"/>
            <a:r>
              <a:rPr lang="en-US" altLang="ja-JP" sz="2400" dirty="0"/>
              <a:t>Agenda item 8.1.2.2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1226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 – offline discussion results 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720080"/>
          </a:xfrm>
        </p:spPr>
        <p:txBody>
          <a:bodyPr>
            <a:normAutofit fontScale="77500" lnSpcReduction="20000"/>
          </a:bodyPr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UL traffic model for </a:t>
            </a:r>
            <a:r>
              <a:rPr lang="en-US" altLang="ko-KR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mMTC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applied to MA is as follows : 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2170592"/>
              </p:ext>
            </p:extLst>
          </p:nvPr>
        </p:nvGraphicFramePr>
        <p:xfrm>
          <a:off x="827584" y="1340768"/>
          <a:ext cx="7704856" cy="53263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56384"/>
                <a:gridCol w="4248472"/>
              </a:tblGrid>
              <a:tr h="619268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Attributes 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Value</a:t>
                      </a:r>
                      <a:r>
                        <a:rPr lang="en-US" altLang="ko-KR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or assumptions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19268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Data packet arrival rate per UE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GB" altLang="ko-KR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Poisson arrival</a:t>
                      </a:r>
                      <a:r>
                        <a:rPr lang="en-GB" altLang="ko-KR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altLang="ko-KR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with arrival rate  λ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19268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Number of UEs</a:t>
                      </a:r>
                      <a:r>
                        <a:rPr lang="en-US" altLang="ko-KR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per cell</a:t>
                      </a:r>
                      <a:endParaRPr lang="ko-KR" altLang="en-US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Companies report the number of UEs per cell</a:t>
                      </a:r>
                      <a:r>
                        <a:rPr lang="en-US" altLang="ko-KR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o-KR" altLang="en-US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72178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Phy</a:t>
                      </a:r>
                      <a:r>
                        <a:rPr lang="en-US" altLang="ko-KR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sical layer t</a:t>
                      </a:r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arget </a:t>
                      </a:r>
                      <a:r>
                        <a:rPr lang="en-US" altLang="ko-KR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payload</a:t>
                      </a:r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size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trike="dbl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Option 1: Fix: </a:t>
                      </a:r>
                      <a:r>
                        <a:rPr lang="en-US" altLang="ko-KR" strike="dblStrike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[20, 40</a:t>
                      </a:r>
                      <a:r>
                        <a:rPr lang="en-US" altLang="ko-KR" strike="dblStrike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altLang="ko-KR" strike="dblStrike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]</a:t>
                      </a:r>
                      <a:r>
                        <a:rPr lang="en-US" altLang="ko-KR" strike="dbl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Bytes </a:t>
                      </a:r>
                      <a:r>
                        <a:rPr lang="en-US" altLang="ko-KR" strike="dblStrike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(Company</a:t>
                      </a:r>
                      <a:r>
                        <a:rPr lang="en-US" altLang="ko-KR" strike="dblStrike" baseline="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reports the used value</a:t>
                      </a:r>
                      <a:r>
                        <a:rPr lang="en-US" altLang="ko-KR" strike="dblStrike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latinLnBrk="1"/>
                      <a:r>
                        <a:rPr lang="en-US" altLang="ko-KR" strike="dblStrike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Option 2: Variable,</a:t>
                      </a:r>
                      <a:r>
                        <a:rPr lang="en-US" altLang="ko-KR" strike="dblStrike" baseline="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e.g., traffic model in NB-</a:t>
                      </a:r>
                      <a:r>
                        <a:rPr lang="en-US" altLang="ko-KR" strike="dblStrike" baseline="0" dirty="0" err="1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IoT</a:t>
                      </a:r>
                      <a:endParaRPr lang="en-US" altLang="ko-KR" strike="dblStrike" baseline="0" dirty="0" smtClean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atinLnBrk="1"/>
                      <a:r>
                        <a:rPr lang="en-US" altLang="ko-KR" strike="dblStrike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Option 3: Random [20, 40</a:t>
                      </a:r>
                      <a:r>
                        <a:rPr lang="en-US" altLang="ko-KR" strike="dblStrike" baseline="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200</a:t>
                      </a:r>
                      <a:r>
                        <a:rPr lang="en-US" altLang="ko-KR" strike="dblStrike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] Bytes </a:t>
                      </a:r>
                    </a:p>
                    <a:p>
                      <a:pPr latinLnBrk="1"/>
                      <a:r>
                        <a:rPr lang="en-US" altLang="ko-KR" strike="dblStrike" baseline="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Other option is not precluded</a:t>
                      </a:r>
                    </a:p>
                    <a:p>
                      <a:pPr latinLnBrk="1"/>
                      <a:r>
                        <a:rPr lang="en-US" altLang="ko-KR" strike="dblStrike" baseline="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Select option at RAN#86bis</a:t>
                      </a:r>
                    </a:p>
                    <a:p>
                      <a:pPr latinLnBrk="1"/>
                      <a:r>
                        <a:rPr lang="en-US" altLang="ko-KR" baseline="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Company report the payload size</a:t>
                      </a:r>
                    </a:p>
                  </a:txBody>
                  <a:tcPr/>
                </a:tc>
              </a:tr>
              <a:tr h="374528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Simulation </a:t>
                      </a:r>
                      <a:r>
                        <a:rPr lang="en-US" altLang="ko-KR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Bandwidth </a:t>
                      </a:r>
                      <a:endParaRPr lang="ko-KR" alt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Companies report the simulation </a:t>
                      </a:r>
                      <a:r>
                        <a:rPr lang="en-US" altLang="ko-KR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bandwidth</a:t>
                      </a:r>
                    </a:p>
                  </a:txBody>
                  <a:tcPr/>
                </a:tc>
              </a:tr>
              <a:tr h="393592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Target packet </a:t>
                      </a:r>
                      <a:r>
                        <a:rPr lang="en-US" altLang="ko-KR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drop</a:t>
                      </a:r>
                      <a:r>
                        <a:rPr lang="en-US" altLang="ko-KR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rate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endParaRPr lang="en-US" altLang="ko-KR" baseline="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393592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Packet dropping criteria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Company report criteria</a:t>
                      </a:r>
                      <a:endParaRPr lang="en-US" altLang="ko-KR" baseline="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0921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ko-K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the SLS evaluation for </a:t>
            </a:r>
            <a:r>
              <a:rPr lang="en-US" altLang="ko-KR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autonomous/grant-free/contention-based </a:t>
            </a:r>
            <a:r>
              <a:rPr lang="en-US" altLang="ko-K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UL MA applied to </a:t>
            </a:r>
            <a:r>
              <a:rPr lang="en-US" altLang="ko-KR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mMTC</a:t>
            </a:r>
            <a:r>
              <a:rPr lang="en-US" altLang="ko-K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lvl="1"/>
            <a:r>
              <a:rPr lang="en-US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Traffic model with Poisson arrival is used </a:t>
            </a:r>
          </a:p>
          <a:p>
            <a:pPr lvl="2"/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Companies are encouraged to report payload size used in the simulation </a:t>
            </a:r>
          </a:p>
          <a:p>
            <a:pPr lvl="1"/>
            <a:r>
              <a:rPr lang="en-US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 least following performance </a:t>
            </a:r>
            <a:r>
              <a:rPr lang="en-US" altLang="ko-KR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metrics </a:t>
            </a:r>
            <a:r>
              <a:rPr lang="en-US" altLang="ko-KR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 </a:t>
            </a:r>
            <a:r>
              <a:rPr lang="en-US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used</a:t>
            </a:r>
          </a:p>
          <a:p>
            <a:pPr lvl="2"/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Packet </a:t>
            </a:r>
            <a:r>
              <a:rPr lang="en-US" altLang="ko-K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drop rate vs. packet arrival rate </a:t>
            </a:r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 cell curve  </a:t>
            </a:r>
          </a:p>
          <a:p>
            <a:pPr lvl="3"/>
            <a:r>
              <a:rPr lang="en-US" altLang="ko-K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Target 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packet drop rate for comparison of MA schemes is </a:t>
            </a:r>
            <a:r>
              <a:rPr lang="en-US" altLang="ko-K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0.01</a:t>
            </a:r>
          </a:p>
          <a:p>
            <a:pPr lvl="3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Companies 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encouraged to provide packet dropping criteria</a:t>
            </a:r>
          </a:p>
          <a:p>
            <a:pPr lvl="2"/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Number of UEs per cell used in the simulation should be reported  </a:t>
            </a:r>
          </a:p>
          <a:p>
            <a:pPr lvl="2"/>
            <a:r>
              <a:rPr lang="en-US" altLang="ko-K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Note: packet arrival rate reflects system loading, e.g. number of arrived packets per cell per sec.</a:t>
            </a:r>
          </a:p>
        </p:txBody>
      </p:sp>
    </p:spTree>
    <p:extLst>
      <p:ext uri="{BB962C8B-B14F-4D97-AF65-F5344CB8AC3E}">
        <p14:creationId xmlns:p14="http://schemas.microsoft.com/office/powerpoint/2010/main" val="3527136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Appendix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ko-K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SLS methodologies are as follows: </a:t>
            </a:r>
          </a:p>
          <a:p>
            <a:pPr lvl="1"/>
            <a:r>
              <a:rPr lang="en-US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Drop N UEs per TRP</a:t>
            </a:r>
            <a:endParaRPr lang="en-US" altLang="ko-KR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altLang="ko-KR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Companies report the “N” </a:t>
            </a:r>
          </a:p>
          <a:p>
            <a:pPr lvl="1"/>
            <a:r>
              <a:rPr lang="en-US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Perform SLS evaluation varying packet arrival rate</a:t>
            </a:r>
            <a:r>
              <a:rPr lang="en-US" altLang="ko-K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2"/>
            <a:r>
              <a:rPr lang="en-US" altLang="ko-KR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Obtain </a:t>
            </a:r>
            <a:r>
              <a:rPr lang="en-US" altLang="ko-K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packet drop rate vs</a:t>
            </a:r>
            <a:r>
              <a:rPr lang="en-US" altLang="ko-KR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arrival rate curve</a:t>
            </a:r>
          </a:p>
          <a:p>
            <a:pPr lvl="2"/>
            <a:r>
              <a:rPr lang="en-US" altLang="ko-KR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Obtain “max. arrival rate” that the system sustains at the “target packet </a:t>
            </a:r>
            <a:r>
              <a:rPr lang="en-US" altLang="ko-K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drop </a:t>
            </a:r>
            <a:r>
              <a:rPr lang="en-US" altLang="ko-KR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rate(0.01) ”</a:t>
            </a:r>
          </a:p>
          <a:p>
            <a:pPr lvl="1"/>
            <a:r>
              <a:rPr lang="en-US" altLang="ko-KR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Note: Packet </a:t>
            </a:r>
            <a:r>
              <a:rPr lang="en-US" altLang="ko-K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drop rate is the average percentage that packet is not successfully transferred to </a:t>
            </a:r>
            <a:r>
              <a:rPr lang="en-US" altLang="ko-KR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eNB</a:t>
            </a:r>
            <a:r>
              <a:rPr lang="en-US" altLang="ko-K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a given packet dropping criteria, e.g. a packet is not successfully transferred to </a:t>
            </a:r>
            <a:r>
              <a:rPr lang="en-US" altLang="ko-KR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eNB</a:t>
            </a:r>
            <a:r>
              <a:rPr lang="en-US" altLang="ko-K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within a given time window [X]</a:t>
            </a:r>
            <a:r>
              <a:rPr lang="en-US" altLang="ko-KR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ms</a:t>
            </a:r>
            <a:r>
              <a:rPr lang="en-US" altLang="ko-K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and/or after maximum </a:t>
            </a:r>
            <a:r>
              <a:rPr lang="en-US" altLang="ko-KR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[M] </a:t>
            </a:r>
            <a:r>
              <a:rPr lang="en-US" altLang="ko-K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re-transmission/repetition </a:t>
            </a:r>
          </a:p>
          <a:p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58647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961</TotalTime>
  <Words>360</Words>
  <Application>Microsoft Office PowerPoint</Application>
  <PresentationFormat>화면 슬라이드 쇼(4:3)</PresentationFormat>
  <Paragraphs>45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테마</vt:lpstr>
      <vt:lpstr>PowerPoint 프레젠테이션</vt:lpstr>
      <vt:lpstr>Background – offline discussion results </vt:lpstr>
      <vt:lpstr>Proposal</vt:lpstr>
      <vt:lpstr>Appendix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Eunsun Kim</dc:creator>
  <cp:lastModifiedBy>Eunsun Kim</cp:lastModifiedBy>
  <cp:revision>72</cp:revision>
  <dcterms:created xsi:type="dcterms:W3CDTF">2016-08-18T10:28:16Z</dcterms:created>
  <dcterms:modified xsi:type="dcterms:W3CDTF">2016-08-25T09:44:45Z</dcterms:modified>
</cp:coreProperties>
</file>