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8" r:id="rId3"/>
    <p:sldId id="257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Windows 用户" initials="W用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0879" autoAdjust="0"/>
  </p:normalViewPr>
  <p:slideViewPr>
    <p:cSldViewPr>
      <p:cViewPr>
        <p:scale>
          <a:sx n="70" d="100"/>
          <a:sy n="70" d="100"/>
        </p:scale>
        <p:origin x="-1386" y="-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8E5593-2E1A-4612-9666-F926E10063B7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537A60-99E6-47A1-8215-A413482417B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343808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37A60-99E6-47A1-8215-A413482417B1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DFB43-CBC7-4F91-945E-CA8475DE64A9}" type="datetime1">
              <a:rPr lang="en-US" smtClean="0"/>
              <a:pPr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1FC61-2DA9-4516-82C8-66D06791A3BF}" type="datetime1">
              <a:rPr lang="en-US" smtClean="0"/>
              <a:pPr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5DA6B-618D-44AB-97C5-4ADD5EC3978D}" type="datetime1">
              <a:rPr lang="en-US" smtClean="0"/>
              <a:pPr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FDE79-95D3-4734-AF0D-E9016EDC2ECA}" type="datetime1">
              <a:rPr lang="en-US" smtClean="0"/>
              <a:pPr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F69CB-F59F-4FAF-B447-4AC28BA38591}" type="datetime1">
              <a:rPr lang="en-US" smtClean="0"/>
              <a:pPr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4109D-FE3D-4AFD-B42E-878DD4C08FBC}" type="datetime1">
              <a:rPr lang="en-US" smtClean="0"/>
              <a:pPr/>
              <a:t>8/23/2016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D5FAD0-56C1-496A-A5A8-5CCE41A5CB87}" type="datetime1">
              <a:rPr lang="en-US" smtClean="0"/>
              <a:pPr/>
              <a:t>8/23/2016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31E30-7546-46C2-BCE2-A7D50820AE97}" type="datetime1">
              <a:rPr lang="en-US" smtClean="0"/>
              <a:pPr/>
              <a:t>8/23/2016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FD62C-1B34-4EC0-BD8B-D7F3056F5287}" type="datetime1">
              <a:rPr lang="en-US" smtClean="0"/>
              <a:pPr/>
              <a:t>8/23/2016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ED4DA-ED56-4F50-948E-C175EEDBD544}" type="datetime1">
              <a:rPr lang="en-US" smtClean="0"/>
              <a:pPr/>
              <a:t>8/23/2016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B447D-984C-4C31-98D0-3DF5C5058A46}" type="datetime1">
              <a:rPr lang="en-US" smtClean="0"/>
              <a:pPr/>
              <a:t>8/23/2016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78A9A1-9E32-47C8-83E2-DAE063F15653}" type="datetime1">
              <a:rPr lang="en-US" smtClean="0"/>
              <a:pPr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on System Level Simulation Parameters for </a:t>
            </a:r>
            <a:r>
              <a:rPr lang="en-US" dirty="0" err="1" smtClean="0"/>
              <a:t>mMTC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ZTE, ZTE Microelectronics, Qualcomm</a:t>
            </a:r>
            <a:r>
              <a:rPr lang="en-US" altLang="zh-CN" smtClean="0">
                <a:solidFill>
                  <a:schemeClr val="tx1"/>
                </a:solidFill>
              </a:rPr>
              <a:t>,[Nokia],[]…</a:t>
            </a:r>
            <a:endParaRPr lang="en-US" altLang="zh-CN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304800" y="212636"/>
            <a:ext cx="85344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GB" altLang="ko-KR" sz="2400" dirty="0">
                <a:latin typeface="Calibri" pitchFamily="34" charset="0"/>
                <a:cs typeface="Times New Roman" pitchFamily="18" charset="0"/>
              </a:rPr>
              <a:t>3GPP TSG RAN WG1 #</a:t>
            </a:r>
            <a:r>
              <a:rPr lang="en-GB" altLang="ko-KR" sz="2400" dirty="0" smtClean="0">
                <a:latin typeface="Calibri" pitchFamily="34" charset="0"/>
                <a:cs typeface="Times New Roman" pitchFamily="18" charset="0"/>
              </a:rPr>
              <a:t>86</a:t>
            </a:r>
            <a:r>
              <a:rPr lang="en-GB" altLang="ko-KR" sz="2400" dirty="0">
                <a:latin typeface="Calibri" pitchFamily="34" charset="0"/>
                <a:cs typeface="Times New Roman" pitchFamily="18" charset="0"/>
              </a:rPr>
              <a:t>				        R1-1</a:t>
            </a:r>
            <a:r>
              <a:rPr lang="en-US" altLang="ko-KR" sz="2400" smtClean="0">
                <a:latin typeface="Calibri" pitchFamily="34" charset="0"/>
                <a:cs typeface="Times New Roman" pitchFamily="18" charset="0"/>
              </a:rPr>
              <a:t>68069</a:t>
            </a:r>
            <a:endParaRPr lang="en-US" altLang="zh-CN" sz="2400" dirty="0">
              <a:latin typeface="Calibri" pitchFamily="34" charset="0"/>
              <a:ea typeface="Malgun Gothic" pitchFamily="50" charset="-127"/>
              <a:cs typeface="Times New Roman" pitchFamily="18" charset="0"/>
            </a:endParaRPr>
          </a:p>
          <a:p>
            <a:pPr eaLnBrk="0" hangingPunct="0"/>
            <a:r>
              <a:rPr lang="en-US" altLang="ko-KR" sz="2400" dirty="0" smtClean="0">
                <a:latin typeface="Calibri" pitchFamily="34" charset="0"/>
                <a:cs typeface="Times New Roman" pitchFamily="18" charset="0"/>
              </a:rPr>
              <a:t>Gothenburg, Sweden</a:t>
            </a:r>
          </a:p>
          <a:p>
            <a:pPr eaLnBrk="0" hangingPunct="0"/>
            <a:r>
              <a:rPr lang="en-US" altLang="ko-KR" sz="2400" dirty="0" smtClean="0">
                <a:latin typeface="Calibri" pitchFamily="34" charset="0"/>
                <a:cs typeface="Times New Roman" pitchFamily="18" charset="0"/>
              </a:rPr>
              <a:t>22</a:t>
            </a:r>
            <a:r>
              <a:rPr lang="en-US" altLang="ko-KR" sz="2400" baseline="30000" dirty="0" smtClean="0">
                <a:latin typeface="Calibri" pitchFamily="34" charset="0"/>
                <a:cs typeface="Times New Roman" pitchFamily="18" charset="0"/>
              </a:rPr>
              <a:t>nd</a:t>
            </a:r>
            <a:r>
              <a:rPr lang="en-US" altLang="ko-KR" sz="2400" dirty="0" smtClean="0">
                <a:latin typeface="Calibri" pitchFamily="34" charset="0"/>
                <a:cs typeface="Times New Roman" pitchFamily="18" charset="0"/>
              </a:rPr>
              <a:t> – 26</a:t>
            </a:r>
            <a:r>
              <a:rPr lang="en-US" altLang="ko-KR" sz="2400" baseline="30000" dirty="0" smtClean="0">
                <a:latin typeface="Calibri" pitchFamily="34" charset="0"/>
                <a:cs typeface="Times New Roman" pitchFamily="18" charset="0"/>
              </a:rPr>
              <a:t>th</a:t>
            </a:r>
            <a:r>
              <a:rPr lang="en-US" altLang="ko-KR" sz="2400" dirty="0" smtClean="0">
                <a:latin typeface="Calibri" pitchFamily="34" charset="0"/>
                <a:cs typeface="Times New Roman" pitchFamily="18" charset="0"/>
              </a:rPr>
              <a:t>  August 2016</a:t>
            </a:r>
            <a:endParaRPr lang="en-GB" altLang="ko-KR" sz="2400" dirty="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381000" y="1447800"/>
            <a:ext cx="2743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dirty="0"/>
              <a:t>Agenda item: </a:t>
            </a:r>
            <a:r>
              <a:rPr lang="en-US" altLang="ko-KR" dirty="0" smtClean="0"/>
              <a:t>8.1.2.2</a:t>
            </a:r>
            <a:endParaRPr lang="en-US" altLang="ko-KR" dirty="0"/>
          </a:p>
          <a:p>
            <a:r>
              <a:rPr lang="en-US" altLang="ko-KR" dirty="0"/>
              <a:t>Document for </a:t>
            </a:r>
            <a:r>
              <a:rPr lang="en-US" altLang="ko-KR" dirty="0" smtClean="0"/>
              <a:t>decision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CN" dirty="0" smtClean="0"/>
              <a:t>Traffic model is still not defined in SLS for UL </a:t>
            </a:r>
            <a:r>
              <a:rPr lang="en-US" altLang="zh-CN" dirty="0" err="1" smtClean="0"/>
              <a:t>mMTC</a:t>
            </a:r>
            <a:endParaRPr lang="en-US" altLang="zh-CN" dirty="0" smtClean="0"/>
          </a:p>
          <a:p>
            <a:r>
              <a:rPr lang="en-US" altLang="zh-CN" dirty="0" smtClean="0"/>
              <a:t>NB-</a:t>
            </a:r>
            <a:r>
              <a:rPr lang="en-US" altLang="zh-CN" dirty="0" err="1" smtClean="0"/>
              <a:t>IoT</a:t>
            </a:r>
            <a:r>
              <a:rPr lang="en-US" altLang="zh-CN" dirty="0" smtClean="0"/>
              <a:t> uplink report can be used as a reference for traffic model of UL </a:t>
            </a:r>
            <a:r>
              <a:rPr lang="en-US" altLang="zh-CN" dirty="0" err="1" smtClean="0"/>
              <a:t>mMTC</a:t>
            </a:r>
            <a:r>
              <a:rPr lang="en-US" altLang="zh-CN" dirty="0" smtClean="0"/>
              <a:t> for NR, where</a:t>
            </a:r>
          </a:p>
          <a:p>
            <a:pPr lvl="1"/>
            <a:r>
              <a:rPr lang="en-US" altLang="zh-CN" sz="2400" dirty="0" smtClean="0"/>
              <a:t>average inter-arrival time of the traffic is around 2 hours</a:t>
            </a:r>
          </a:p>
          <a:p>
            <a:pPr lvl="1"/>
            <a:r>
              <a:rPr lang="en-US" altLang="zh-CN" sz="2400" dirty="0" smtClean="0"/>
              <a:t>application layer packet sizes are mostly between 20 Bytes and 50 Bytes</a:t>
            </a:r>
          </a:p>
          <a:p>
            <a:r>
              <a:rPr lang="en-US" altLang="zh-CN" dirty="0" smtClean="0"/>
              <a:t>In order to identify the schemes to support massive connections and future </a:t>
            </a:r>
            <a:r>
              <a:rPr lang="en-US" altLang="zh-CN" dirty="0" err="1" smtClean="0"/>
              <a:t>mMTC</a:t>
            </a:r>
            <a:r>
              <a:rPr lang="en-US" altLang="zh-CN" dirty="0" smtClean="0"/>
              <a:t> traffic</a:t>
            </a:r>
          </a:p>
          <a:p>
            <a:pPr lvl="1"/>
            <a:r>
              <a:rPr lang="en-US" altLang="zh-CN" sz="2400" dirty="0" smtClean="0"/>
              <a:t>Smaller average inter-arrival time, e.g. 30 minutes, could be considered in </a:t>
            </a:r>
            <a:r>
              <a:rPr lang="en-US" altLang="zh-CN" sz="2400" smtClean="0"/>
              <a:t>the evaluation</a:t>
            </a:r>
            <a:endParaRPr lang="en-US" altLang="zh-CN" sz="240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GB" sz="2400" dirty="0" smtClean="0"/>
              <a:t>Traffic model is based </a:t>
            </a:r>
            <a:r>
              <a:rPr lang="en-GB" sz="2400" dirty="0" smtClean="0"/>
              <a:t>on NB-</a:t>
            </a:r>
            <a:r>
              <a:rPr lang="en-GB" sz="2400" dirty="0" err="1" smtClean="0"/>
              <a:t>IoT</a:t>
            </a:r>
            <a:r>
              <a:rPr lang="en-GB" sz="2400" dirty="0" smtClean="0"/>
              <a:t> MAR model or Poisson </a:t>
            </a:r>
            <a:r>
              <a:rPr lang="en-GB" sz="2400" dirty="0" smtClean="0"/>
              <a:t>distribution with average inter-arrival time of [</a:t>
            </a:r>
            <a:r>
              <a:rPr lang="en-GB" altLang="zh-CN" sz="2400" dirty="0" smtClean="0"/>
              <a:t>2] hours</a:t>
            </a:r>
          </a:p>
          <a:p>
            <a:pPr lvl="1"/>
            <a:r>
              <a:rPr lang="en-GB" altLang="zh-CN" sz="2000" dirty="0" smtClean="0"/>
              <a:t>other inter-arrival time is not precluded.</a:t>
            </a:r>
            <a:endParaRPr lang="en-GB" sz="2000" dirty="0" smtClean="0"/>
          </a:p>
          <a:p>
            <a:r>
              <a:rPr lang="en-US" sz="2400" dirty="0" smtClean="0"/>
              <a:t>Link to system mapping should be based on sufficient link level simulations</a:t>
            </a:r>
            <a:r>
              <a:rPr lang="en-GB" sz="2400" dirty="0" smtClean="0"/>
              <a:t>, incl. impact of code/</a:t>
            </a:r>
            <a:r>
              <a:rPr lang="en-GB" sz="2400" dirty="0" err="1" smtClean="0"/>
              <a:t>interleaver</a:t>
            </a:r>
            <a:r>
              <a:rPr lang="en-GB" sz="2400" dirty="0" smtClean="0"/>
              <a:t> collision, non-ideal channel estimation, </a:t>
            </a:r>
            <a:r>
              <a:rPr lang="en-GB" sz="2400" dirty="0" smtClean="0"/>
              <a:t>realistic power </a:t>
            </a:r>
            <a:r>
              <a:rPr lang="en-GB" sz="2400" dirty="0" smtClean="0"/>
              <a:t>control etc</a:t>
            </a:r>
            <a:r>
              <a:rPr lang="en-GB" sz="2400" dirty="0" smtClean="0"/>
              <a:t>. </a:t>
            </a:r>
            <a:endParaRPr lang="en-GB" sz="2400" dirty="0" smtClean="0"/>
          </a:p>
          <a:p>
            <a:r>
              <a:rPr lang="en-US" sz="2400" dirty="0" smtClean="0"/>
              <a:t>Random </a:t>
            </a:r>
            <a:r>
              <a:rPr lang="en-US" sz="2400" dirty="0" smtClean="0"/>
              <a:t>access procedure and grant procedure should be reported when presenting results</a:t>
            </a:r>
          </a:p>
          <a:p>
            <a:pPr>
              <a:buNone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15049</TotalTime>
  <Words>186</Words>
  <Application>Microsoft Office PowerPoint</Application>
  <PresentationFormat>全屏显示(4:3)</PresentationFormat>
  <Paragraphs>23</Paragraphs>
  <Slides>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WF on System Level Simulation Parameters for mMTC</vt:lpstr>
      <vt:lpstr>Background</vt:lpstr>
      <vt:lpstr>Proposals</vt:lpstr>
    </vt:vector>
  </TitlesOfParts>
  <Company>CMCC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RAN1#84b CMCC 5G contributions</dc:title>
  <dc:creator>Sen; Jiqing</dc:creator>
  <cp:lastModifiedBy>Windows 用户</cp:lastModifiedBy>
  <cp:revision>209</cp:revision>
  <dcterms:created xsi:type="dcterms:W3CDTF">2006-08-16T00:00:00Z</dcterms:created>
  <dcterms:modified xsi:type="dcterms:W3CDTF">2016-08-23T13:08:40Z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1460371898</vt:lpwstr>
  </property>
</Properties>
</file>