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72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87" d="100"/>
          <a:sy n="87" d="100"/>
        </p:scale>
        <p:origin x="1560" y="60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/>
              <a:t>beam management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altLang="ja-JP" dirty="0" smtClean="0"/>
              <a:t>Intel, Ericsson, Nokia, Qualcomm, </a:t>
            </a:r>
            <a:r>
              <a:rPr lang="en-US" altLang="zh-CN" dirty="0" smtClean="0"/>
              <a:t>Samsung, ZTE, NTT DoCoMo, Huawei,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CATT, MTK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166030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7.1.6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527119"/>
          </a:xfrm>
        </p:spPr>
        <p:txBody>
          <a:bodyPr/>
          <a:lstStyle/>
          <a:p>
            <a:pPr marL="265113" lvl="1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dirty="0" smtClean="0"/>
              <a:t>Study </a:t>
            </a:r>
            <a:r>
              <a:rPr lang="en-US" altLang="zh-CN" dirty="0"/>
              <a:t>beam (e.g. TRP </a:t>
            </a:r>
            <a:r>
              <a:rPr lang="en-US" altLang="zh-CN" dirty="0">
                <a:solidFill>
                  <a:srgbClr val="FF0000"/>
                </a:solidFill>
              </a:rPr>
              <a:t>beam(s)</a:t>
            </a:r>
            <a:r>
              <a:rPr lang="en-US" altLang="zh-CN" dirty="0"/>
              <a:t> and/or UE beam</a:t>
            </a:r>
            <a:r>
              <a:rPr lang="en-US" altLang="zh-CN" dirty="0">
                <a:solidFill>
                  <a:srgbClr val="FF0000"/>
                </a:solidFill>
              </a:rPr>
              <a:t>(s)</a:t>
            </a:r>
            <a:r>
              <a:rPr lang="en-US" altLang="zh-CN" dirty="0"/>
              <a:t>) </a:t>
            </a:r>
            <a:r>
              <a:rPr lang="en-US" altLang="zh-CN" dirty="0" smtClean="0"/>
              <a:t>management procedure (</a:t>
            </a:r>
            <a:r>
              <a:rPr lang="en-US" altLang="zh-CN" dirty="0" smtClean="0">
                <a:solidFill>
                  <a:srgbClr val="FF0000"/>
                </a:solidFill>
              </a:rPr>
              <a:t>e.g. beam determination and change procedure</a:t>
            </a:r>
            <a:r>
              <a:rPr lang="en-US" altLang="zh-CN" dirty="0" smtClean="0"/>
              <a:t>) </a:t>
            </a:r>
            <a:r>
              <a:rPr lang="en-US" altLang="zh-CN" dirty="0" smtClean="0">
                <a:solidFill>
                  <a:srgbClr val="FF0000"/>
                </a:solidFill>
              </a:rPr>
              <a:t>with/without prior acquired beam(s) information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FF0000"/>
                </a:solidFill>
              </a:rPr>
              <a:t>For both data </a:t>
            </a:r>
            <a:r>
              <a:rPr lang="en-US" altLang="zh-CN" dirty="0">
                <a:solidFill>
                  <a:srgbClr val="FF0000"/>
                </a:solidFill>
              </a:rPr>
              <a:t>and control </a:t>
            </a:r>
            <a:r>
              <a:rPr lang="en-US" altLang="zh-CN" dirty="0" smtClean="0">
                <a:solidFill>
                  <a:srgbClr val="FF0000"/>
                </a:solidFill>
              </a:rPr>
              <a:t>transmission/receptions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FF0000"/>
                </a:solidFill>
              </a:rPr>
              <a:t>The procedures may or may not be the same for data and control</a:t>
            </a:r>
          </a:p>
          <a:p>
            <a:pPr marL="444500" lvl="2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Companies should state the assumptions on UE </a:t>
            </a:r>
            <a:r>
              <a:rPr lang="en-US" altLang="zh-CN" dirty="0" err="1" smtClean="0"/>
              <a:t>beamforming</a:t>
            </a:r>
            <a:r>
              <a:rPr lang="en-US" altLang="zh-CN" dirty="0" smtClean="0">
                <a:solidFill>
                  <a:srgbClr val="FF0000"/>
                </a:solidFill>
              </a:rPr>
              <a:t>, if applied</a:t>
            </a:r>
          </a:p>
          <a:p>
            <a:pPr lvl="1"/>
            <a:r>
              <a:rPr lang="en-US" altLang="zh-CN" dirty="0" smtClean="0"/>
              <a:t>E.g. how many UE beams </a:t>
            </a:r>
            <a:r>
              <a:rPr lang="en-US" altLang="zh-CN" dirty="0" smtClean="0">
                <a:solidFill>
                  <a:srgbClr val="FF0000"/>
                </a:solidFill>
              </a:rPr>
              <a:t>and</a:t>
            </a:r>
            <a:r>
              <a:rPr lang="en-US" altLang="zh-CN" dirty="0" smtClean="0"/>
              <a:t> UE beam patterns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428529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11015</TotalTime>
  <Words>116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beam management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Zhangleiming (Roger)</cp:lastModifiedBy>
  <cp:revision>1122</cp:revision>
  <cp:lastPrinted>2016-02-02T02:05:25Z</cp:lastPrinted>
  <dcterms:created xsi:type="dcterms:W3CDTF">2008-05-20T02:15:22Z</dcterms:created>
  <dcterms:modified xsi:type="dcterms:W3CDTF">2016-05-27T07:41:19Z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1a832e0e-b0af-4edc-abb8-c0ca8e676eb4</vt:lpwstr>
  </property>
  <property fmtid="{D5CDD505-2E9C-101B-9397-08002B2CF9AE}" pid="3" name="CTP_BU">
    <vt:lpwstr/>
  </property>
  <property fmtid="{D5CDD505-2E9C-101B-9397-08002B2CF9AE}" pid="4" name="CTP_TimeStamp">
    <vt:lpwstr>2016-05-27 07:02:14Z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  <property fmtid="{D5CDD505-2E9C-101B-9397-08002B2CF9AE}" pid="8" name="_2015_ms_pID_725343">
    <vt:lpwstr>(3)ls0FB/VwPDdXlZjXGuGdp+fCfgoHzRtFMj3uqjw5utkS9PN6WUNE7o38AWbGyLHU6rLgg52d
AqF1fB9ptpQbDcLkHaH+YNzoYfLJ+ZlnGY0WUS/ansafIuEGv1VBqvZ+G/dyRllDXdjK0COE
rexc/XQGnW2hycUDVGCdQbY1x17FltDA5QCi5XCAsqVYSaojWzAZAhu8WzxEnm7RzaIQpwdv
N9A2yGunW/iUaElxuY</vt:lpwstr>
  </property>
  <property fmtid="{D5CDD505-2E9C-101B-9397-08002B2CF9AE}" pid="9" name="_2015_ms_pID_7253431">
    <vt:lpwstr>G8p1TNyCS+4OpyhZFf7T/qmk9yBM9wdKW8ySBoMRPiivIHjWHDtJ4B
d1kEORZ63U+OD6AiV8Y2k1I54OiqgLLZ8bAB9pev+PU0I84XkxCU5b2H5skdxY1noPSLdyrB
SkS3l5aUdzbZNdc3RqMLjyNVE+DK8PjoohIwnoA3TmuRXkXC6lCluZOqeM5f93Tef1lryMup
XPM+uRqvOsI3sBZbKaiS1+59wG5Nm548WYiy</vt:lpwstr>
  </property>
  <property fmtid="{D5CDD505-2E9C-101B-9397-08002B2CF9AE}" pid="10" name="_2015_ms_pID_7253432">
    <vt:lpwstr>FwSHLBVWF52NRWKemoiIaJ8=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1463934464</vt:lpwstr>
  </property>
</Properties>
</file>