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59" r:id="rId3"/>
    <p:sldId id="26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87" autoAdjust="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BCBE1-3FE4-4888-9178-291CF4809965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F3E7B-865E-474B-8558-8D665767E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175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2139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043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848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8486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640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369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7432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85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2067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77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1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50D80-EAE5-40DC-9971-AAB464285007}" type="datetimeFigureOut">
              <a:rPr kumimoji="1" lang="ja-JP" altLang="en-US" smtClean="0"/>
              <a:t>2016/5/27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6276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WF </a:t>
            </a:r>
            <a:r>
              <a:rPr lang="en-US" altLang="zh-CN" dirty="0"/>
              <a:t>on </a:t>
            </a:r>
            <a:r>
              <a:rPr lang="en-US" altLang="zh-CN" dirty="0" smtClean="0"/>
              <a:t>UL gaps for NB-IoT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Huawei, HiSilicon, CATT, Ericsson, </a:t>
            </a:r>
            <a:r>
              <a:rPr lang="en-US" altLang="zh-CN" sz="2800" dirty="0" smtClean="0">
                <a:solidFill>
                  <a:schemeClr val="tx1"/>
                </a:solidFill>
              </a:rPr>
              <a:t>Intel,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</a:rPr>
              <a:t>, Nokia, Samsung, Sony, u-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blox</a:t>
            </a:r>
            <a:r>
              <a:rPr lang="en-US" altLang="zh-CN" sz="2800" dirty="0" smtClean="0">
                <a:solidFill>
                  <a:schemeClr val="tx1"/>
                </a:solidFill>
              </a:rPr>
              <a:t>, Vodafone, ZTE, Nubia Technologies</a:t>
            </a:r>
            <a:endParaRPr lang="en-US" altLang="zh-CN" sz="2800" dirty="0" smtClean="0">
              <a:solidFill>
                <a:srgbClr val="FF0000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R1-166023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280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3GPP TSG RAN WG1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meeting #84bis</a:t>
            </a:r>
            <a:endParaRPr kumimoji="1" lang="en-US" altLang="ja-JP" sz="2400" dirty="0">
              <a:ea typeface="ＭＳ Ｐゴシック" pitchFamily="34" charset="-128"/>
              <a:cs typeface="Arial" charset="0"/>
            </a:endParaRPr>
          </a:p>
          <a:p>
            <a:pPr hangingPunct="0"/>
            <a:r>
              <a:rPr lang="en-US" altLang="zh-CN" sz="2400" dirty="0" smtClean="0">
                <a:ea typeface="ＭＳ Ｐゴシック" pitchFamily="34" charset="-128"/>
                <a:cs typeface="Arial" charset="0"/>
              </a:rPr>
              <a:t>Nanjing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China,23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rd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-27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May</a:t>
            </a:r>
            <a:r>
              <a:rPr lang="en-GB" altLang="zh-CN" sz="2400" dirty="0" smtClean="0">
                <a:ea typeface="ＭＳ Ｐゴシック" pitchFamily="34" charset="-128"/>
                <a:cs typeface="Arial" charset="0"/>
              </a:rPr>
              <a:t>, 2016</a:t>
            </a:r>
            <a:endParaRPr kumimoji="1" lang="zh-CN" altLang="zh-CN" sz="2400" dirty="0">
              <a:ea typeface="ＭＳ Ｐゴシック" pitchFamily="34" charset="-128"/>
              <a:cs typeface="Arial" charset="0"/>
            </a:endParaRPr>
          </a:p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Agenda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item 6.1.6</a:t>
            </a:r>
            <a:endParaRPr kumimoji="1" lang="ja-JP" altLang="en-US" sz="2400" dirty="0">
              <a:ea typeface="ＭＳ Ｐゴシック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92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For NPUSCH, X = 256 </a:t>
            </a:r>
            <a:r>
              <a:rPr lang="en-US" sz="2800" dirty="0" err="1" smtClean="0"/>
              <a:t>ms</a:t>
            </a:r>
            <a:r>
              <a:rPr lang="en-US" sz="2800" dirty="0" smtClean="0"/>
              <a:t>, and Y = 40 </a:t>
            </a:r>
            <a:r>
              <a:rPr lang="en-US" sz="2800" dirty="0" err="1" smtClean="0"/>
              <a:t>ms</a:t>
            </a:r>
            <a:endParaRPr lang="en-US" sz="2800" dirty="0" smtClean="0"/>
          </a:p>
          <a:p>
            <a:r>
              <a:rPr lang="en-US" sz="2800" dirty="0" smtClean="0"/>
              <a:t>For NPRACH, X = 64 * (preamble duration), Y = 40 </a:t>
            </a:r>
            <a:r>
              <a:rPr lang="en-US" sz="2800" dirty="0" err="1" smtClean="0"/>
              <a:t>ms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68757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is no consensus in RAN1 for UE capability signaling in NB-IoT for UL gaps</a:t>
            </a:r>
          </a:p>
          <a:p>
            <a:r>
              <a:rPr lang="en-US" dirty="0"/>
              <a:t>There is no consensus in RAN1 for eNB signaling for NB-IoT for UL </a:t>
            </a:r>
            <a:r>
              <a:rPr lang="en-US" dirty="0" smtClean="0"/>
              <a:t>gaps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2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1080</TotalTime>
  <Words>114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ＭＳ Ｐゴシック</vt:lpstr>
      <vt:lpstr>宋体</vt:lpstr>
      <vt:lpstr>Arial</vt:lpstr>
      <vt:lpstr>Calibri</vt:lpstr>
      <vt:lpstr>Office ​​テーマ</vt:lpstr>
      <vt:lpstr>WF on UL gaps for NB-IoT</vt:lpstr>
      <vt:lpstr>Proposals (1)</vt:lpstr>
      <vt:lpstr>Proposals (2)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TR</dc:title>
  <dc:creator>Ericsson</dc:creator>
  <cp:lastModifiedBy>Huawei4</cp:lastModifiedBy>
  <cp:revision>80</cp:revision>
  <dcterms:created xsi:type="dcterms:W3CDTF">2016-03-07T07:58:57Z</dcterms:created>
  <dcterms:modified xsi:type="dcterms:W3CDTF">2016-05-27T06:45:37Z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(3)smwWkS/QQc65DXBcTwaoA0Go6ZlgWR7Q+rVUoRxyOhWSdZK6Ijo63pDlNwWyues2v2XsJLPz
CoHInR7kFuBpHUh4ue+8b7EJ//Mve+X+n+5rUeL5rcqgeN1vH4TSfRxpjVKECF0GwldoZWxr
4E68bHquyLCA7UBOxwfG0/CAPIk75mT5a3WpX0JiOEfGph7Fauhpxm957FUPMrZgwjPJdlco
RN8TYg10xUyV9FO0dV</vt:lpwstr>
  </property>
  <property fmtid="{D5CDD505-2E9C-101B-9397-08002B2CF9AE}" pid="3" name="_2015_ms_pID_7253431">
    <vt:lpwstr>zz7Yq3gAD5EuF4uSg4A1BK6Skrl6V3rjymxOmG/qTl+W2ZfDwbEY9t
J8sJyxXfWOvZ5bgAavN3DP9azy2Q4TjF37SZShvLf2KnVUGSpt65pFZGGyQ8eFtrCeTmuzEi
mXyxAFGcPVxAnZEyV4D25XVrW5q6vQEQPNrO8LJS95W5Xwrl2COpZkPDpIifKQuRH+t0lRFN
Ze46JgU2DguNqoqA8FvA2qnI3Pwc+WnZYogZ</vt:lpwstr>
  </property>
  <property fmtid="{D5CDD505-2E9C-101B-9397-08002B2CF9AE}" pid="4" name="_2015_ms_pID_7253432">
    <vt:lpwstr>eCjSBWC+oOtY3KEzlWJV1MFZhOEEUh3+WGde
zCEYpd90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1464331514</vt:lpwstr>
  </property>
</Properties>
</file>