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6" autoAdjust="0"/>
    <p:restoredTop sz="94799" autoAdjust="0"/>
  </p:normalViewPr>
  <p:slideViewPr>
    <p:cSldViewPr>
      <p:cViewPr>
        <p:scale>
          <a:sx n="92" d="100"/>
          <a:sy n="92" d="100"/>
        </p:scale>
        <p:origin x="-9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WF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the CWS adjustment at the UE for Cat-4 LBT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Nokia, Alcatel-Lucent Shanghai </a:t>
            </a:r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Bell, Ericsson, </a:t>
            </a:r>
            <a:r>
              <a:rPr lang="en-US" altLang="ko-KR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[</a:t>
            </a:r>
            <a:r>
              <a:rPr lang="en-US" altLang="ko-KR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Broadcom</a:t>
            </a:r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]</a:t>
            </a:r>
            <a:endParaRPr lang="ko-KR" altLang="en-US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</a:t>
            </a:r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85</a:t>
            </a:r>
            <a:endParaRPr lang="en-US" altLang="zh-CN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May 23-27, 2016</a:t>
            </a:r>
            <a:endParaRPr lang="en-US" altLang="ja-JP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64288" y="171600"/>
            <a:ext cx="1853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latin typeface="Arial" charset="0"/>
              </a:rPr>
              <a:t>R1-165948</a:t>
            </a:r>
            <a:endParaRPr lang="en-US" altLang="en-US" sz="2400" b="1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52736"/>
            <a:ext cx="173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6.2.1.5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3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Definition:</a:t>
            </a:r>
          </a:p>
          <a:p>
            <a:pPr marL="742950" lvl="2" indent="-342900"/>
            <a:r>
              <a:rPr lang="en-US" altLang="ko-K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reference scheduled burst 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is the most recent </a:t>
            </a:r>
            <a:r>
              <a:rPr lang="en-US" altLang="ko-K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contiguous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(i.e. without any gap in between) scheduled UL subframe</a:t>
            </a:r>
            <a:r>
              <a:rPr lang="en-US" altLang="ko-KR" sz="2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ko-KR" sz="2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2600" strike="sngStrike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en-US" altLang="ko-KR" sz="2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the UE</a:t>
            </a:r>
          </a:p>
          <a:p>
            <a:pPr marL="742950" lvl="2" indent="-342900"/>
            <a:r>
              <a:rPr lang="en-US" altLang="ko-K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reference subframe 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is the first subframe in the reference scheduled burst where the eNB </a:t>
            </a:r>
            <a:r>
              <a:rPr lang="en-US" altLang="ko-K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detects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UL transmission </a:t>
            </a:r>
            <a:r>
              <a:rPr lang="en-US" altLang="ko-KR" sz="2600" strike="sngStrike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2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the UE.</a:t>
            </a:r>
          </a:p>
          <a:p>
            <a:pPr marL="1200150" lvl="3" indent="-342900"/>
            <a:r>
              <a:rPr lang="en-US" altLang="ko-KR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The reference subframe is empty if the eNB does not detect any transmission within the reference scheduled burst.</a:t>
            </a:r>
          </a:p>
          <a:p>
            <a:r>
              <a:rPr lang="en-US" altLang="ko-KR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2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altLang="ko-KR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 signals one bit for </a:t>
            </a:r>
            <a:r>
              <a:rPr lang="en-US" altLang="ko-KR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CWS adjustment indication </a:t>
            </a:r>
            <a:r>
              <a:rPr lang="en-US" altLang="ko-KR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in UL grant to indicate whether the transmission from the UE in the reference </a:t>
            </a:r>
            <a:r>
              <a:rPr lang="en-US" altLang="ko-KR" sz="2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US" altLang="ko-KR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 has been successfully received.</a:t>
            </a:r>
          </a:p>
          <a:p>
            <a:pPr lvl="1"/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If at least one of the TBs are successfully decoded, the CWS adjustment indication bit is set to 0; otherwise, it is set to 1.</a:t>
            </a:r>
          </a:p>
          <a:p>
            <a:pPr lvl="1"/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If the reference </a:t>
            </a:r>
            <a:r>
              <a:rPr lang="en-US" altLang="ko-KR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is empty, the CWS adjustment indication is set to 1.</a:t>
            </a:r>
          </a:p>
          <a:p>
            <a:endParaRPr lang="en-US" altLang="ko-K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The UE follows the procedure below for CWS adjustment:</a:t>
            </a:r>
          </a:p>
          <a:p>
            <a:pPr lvl="1"/>
            <a:r>
              <a:rPr lang="en-US" altLang="ko-KR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If the UE did not transmit in the reference scheduled burst due to LBT failure, the CWSs for all the priority classes remain unchanged.</a:t>
            </a:r>
          </a:p>
          <a:p>
            <a:pPr lvl="1"/>
            <a:r>
              <a:rPr lang="en-US" altLang="ko-KR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Otherwise, </a:t>
            </a:r>
          </a:p>
          <a:p>
            <a:pPr lvl="2"/>
            <a:r>
              <a:rPr lang="en-US" altLang="ko-K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if the CWS adjustment indication bit is 1, the UE shall increase the CWSs for all the LBT priority classes.</a:t>
            </a:r>
          </a:p>
          <a:p>
            <a:pPr lvl="2"/>
            <a:r>
              <a:rPr lang="en-US" altLang="ko-K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If the CWS adjustment indication bit is 0, the UE shall reset the CWSs for all the LBT priority classes.</a:t>
            </a:r>
          </a:p>
          <a:p>
            <a:pPr lvl="1"/>
            <a:r>
              <a:rPr lang="en-US" altLang="ko-KR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The CWS is reset to the minimum value if the maximum CWS is used for K consecutive LBT attempts for transmission </a:t>
            </a:r>
            <a:r>
              <a:rPr lang="en-US" altLang="ko-KR" sz="25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for the </a:t>
            </a:r>
            <a:r>
              <a:rPr lang="sv-SE" sz="25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priority </a:t>
            </a:r>
            <a:r>
              <a:rPr lang="sv-SE" sz="2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 for which maximum CWS is used for K consecutive LBT attempts.</a:t>
            </a:r>
            <a:endParaRPr lang="en-US" altLang="ko-KR" sz="25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altLang="ko-K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K is selected by UE implementation from the set of values from (1, …,8).</a:t>
            </a:r>
          </a:p>
          <a:p>
            <a:endParaRPr lang="en-US" altLang="ko-K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2929</TotalTime>
  <Words>323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테마</vt:lpstr>
      <vt:lpstr>WF on the CWS adjustment at the UE for Cat-4 LBT</vt:lpstr>
      <vt:lpstr>Proposal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Latency Reduction on control/data</dc:title>
  <dc:creator>Microsoft Corporation</dc:creator>
  <cp:lastModifiedBy>Sorour Falahati</cp:lastModifiedBy>
  <cp:revision>119</cp:revision>
  <dcterms:created xsi:type="dcterms:W3CDTF">2006-10-05T04:04:58Z</dcterms:created>
  <dcterms:modified xsi:type="dcterms:W3CDTF">2016-05-26T12:52:36Z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1656154195</vt:i4>
  </property>
  <property fmtid="{D5CDD505-2E9C-101B-9397-08002B2CF9AE}" pid="3" name="_NewReviewCycle">
    <vt:lpwstr/>
  </property>
  <property fmtid="{D5CDD505-2E9C-101B-9397-08002B2CF9AE}" pid="4" name="_EmailSubject">
    <vt:lpwstr>WF on CWS adjustment</vt:lpwstr>
  </property>
  <property fmtid="{D5CDD505-2E9C-101B-9397-08002B2CF9AE}" pid="5" name="_AuthorEmail">
    <vt:lpwstr>sigen.ye@alcatel-lucent.com</vt:lpwstr>
  </property>
  <property fmtid="{D5CDD505-2E9C-101B-9397-08002B2CF9AE}" pid="6" name="_AuthorEmailDisplayName">
    <vt:lpwstr>Ye, Sigen (Nokia - US)</vt:lpwstr>
  </property>
</Properties>
</file>