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69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minimum HARQ Timing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Panasonic,  </a:t>
            </a:r>
            <a:r>
              <a:rPr lang="en-US" altLang="zh-CN" dirty="0" smtClean="0"/>
              <a:t>Qualcomm, NTT DOCOMO,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R1-165887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7.1.4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GB" altLang="ko-KR" b="1" u="sng" dirty="0" smtClean="0"/>
              <a:t>Agreements from Tuesday:</a:t>
            </a:r>
          </a:p>
          <a:p>
            <a:pPr lvl="1"/>
            <a:r>
              <a:rPr lang="en-GB" altLang="ko-KR" dirty="0"/>
              <a:t>At least the following should be supported for NR in a frequency portion</a:t>
            </a:r>
            <a:endParaRPr lang="ko-KR" altLang="ko-KR"/>
          </a:p>
          <a:p>
            <a:pPr lvl="2"/>
            <a:r>
              <a:rPr lang="en-GB" altLang="ko-KR" dirty="0"/>
              <a:t>A time interval X which can contain one or more of the following</a:t>
            </a:r>
            <a:endParaRPr lang="ko-KR" altLang="ko-KR"/>
          </a:p>
          <a:p>
            <a:pPr lvl="3"/>
            <a:r>
              <a:rPr lang="en-GB" altLang="ko-KR" dirty="0"/>
              <a:t>DL transmission part</a:t>
            </a:r>
            <a:endParaRPr lang="ko-KR" altLang="ko-KR"/>
          </a:p>
          <a:p>
            <a:pPr lvl="3"/>
            <a:r>
              <a:rPr lang="en-GB" altLang="ko-KR" dirty="0"/>
              <a:t>Guard</a:t>
            </a:r>
            <a:endParaRPr lang="ko-KR" altLang="ko-KR"/>
          </a:p>
          <a:p>
            <a:pPr lvl="3"/>
            <a:r>
              <a:rPr lang="en-GB" altLang="ko-KR" dirty="0"/>
              <a:t>UL transmission part</a:t>
            </a:r>
            <a:endParaRPr lang="ko-KR" altLang="ko-KR"/>
          </a:p>
          <a:p>
            <a:pPr lvl="2"/>
            <a:r>
              <a:rPr lang="en-GB" altLang="ko-KR" dirty="0"/>
              <a:t>FFS which combinations are supported and whether they are indicated dynamically and/or </a:t>
            </a:r>
            <a:r>
              <a:rPr lang="en-GB" altLang="ko-KR" dirty="0" smtClean="0"/>
              <a:t>semi-statically</a:t>
            </a:r>
          </a:p>
          <a:p>
            <a:r>
              <a:rPr lang="en-GB" altLang="ko-KR" b="1" u="sng" dirty="0" smtClean="0"/>
              <a:t>Agreements from Wednesday:</a:t>
            </a:r>
            <a:endParaRPr lang="ko-KR" altLang="ko-KR"/>
          </a:p>
          <a:p>
            <a:pPr lvl="1"/>
            <a:r>
              <a:rPr lang="en-US" altLang="ko-KR" dirty="0"/>
              <a:t>NR design should strive at least to enable the possibility for</a:t>
            </a:r>
            <a:endParaRPr lang="ko-KR" altLang="ko-KR"/>
          </a:p>
          <a:p>
            <a:pPr lvl="2"/>
            <a:r>
              <a:rPr lang="en-US" altLang="ko-KR" dirty="0"/>
              <a:t>Corresponding acknowledgement reporting shortly (in the order of X µs) after the end of the DL data transmission</a:t>
            </a:r>
            <a:endParaRPr lang="ko-KR" altLang="ko-KR"/>
          </a:p>
          <a:p>
            <a:pPr lvl="2"/>
            <a:r>
              <a:rPr lang="en-US" altLang="ko-KR" dirty="0"/>
              <a:t>Corresponding uplink data transmission shortly (in the order of Y µs) after reception of </a:t>
            </a:r>
            <a:r>
              <a:rPr lang="en-GB" altLang="ko-KR" dirty="0"/>
              <a:t>UL assignment</a:t>
            </a:r>
            <a:endParaRPr lang="ko-KR" altLang="ko-KR"/>
          </a:p>
          <a:p>
            <a:pPr lvl="2"/>
            <a:r>
              <a:rPr lang="en-US" altLang="ko-KR" dirty="0"/>
              <a:t>Note: may depend on e.g. UE capability/category, payload size, </a:t>
            </a:r>
            <a:r>
              <a:rPr lang="en-US" altLang="ko-KR" dirty="0" err="1"/>
              <a:t>etc</a:t>
            </a:r>
            <a:endParaRPr lang="ko-KR" altLang="ko-KR"/>
          </a:p>
          <a:p>
            <a:pPr lvl="2"/>
            <a:r>
              <a:rPr lang="en-US" altLang="ko-KR" dirty="0"/>
              <a:t>FFS: X and Y in the order of a few tens of or hundreds of micro sec is feasible</a:t>
            </a:r>
            <a:endParaRPr lang="ko-KR" altLang="ko-KR"/>
          </a:p>
          <a:p>
            <a:pPr lvl="1"/>
            <a:r>
              <a:rPr lang="en-US" altLang="ko-KR" dirty="0"/>
              <a:t>Other mechanisms/configurations in addition to fast/short corresponding acknowledgement are needed</a:t>
            </a:r>
            <a:endParaRPr lang="ko-KR" altLang="ko-KR"/>
          </a:p>
          <a:p>
            <a:pPr lvl="2"/>
            <a:r>
              <a:rPr lang="en-US" altLang="ko-KR" dirty="0"/>
              <a:t>For example to provide coverage or enable TD-LTE coexistence</a:t>
            </a:r>
            <a:endParaRPr lang="ko-KR" altLang="ko-KR"/>
          </a:p>
          <a:p>
            <a:pPr lvl="1"/>
            <a:r>
              <a:rPr lang="en-US" altLang="ko-KR" dirty="0"/>
              <a:t>Note: RAN1 will continue investigations about UE complexity, implementation processing time, interleaving applicability</a:t>
            </a:r>
            <a:endParaRPr lang="ko-KR" altLang="ko-KR"/>
          </a:p>
          <a:p>
            <a:pPr lvl="2"/>
            <a:endParaRPr lang="ko-KR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9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4238" y="16288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altLang="ko-KR" dirty="0">
                <a:solidFill>
                  <a:srgbClr val="FF0000"/>
                </a:solidFill>
              </a:rPr>
              <a:t>NR design should strive </a:t>
            </a:r>
            <a:r>
              <a:rPr lang="en-US" altLang="ko-KR" dirty="0" smtClean="0">
                <a:solidFill>
                  <a:srgbClr val="FF0000"/>
                </a:solidFill>
              </a:rPr>
              <a:t>to enable the possibility for</a:t>
            </a:r>
            <a:endParaRPr lang="ko-KR" altLang="ko-KR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Corresponding retransmission in the next time interval X (shortly after initial transmission)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7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476" y="1494598"/>
            <a:ext cx="7225047" cy="520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23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3381</TotalTime>
  <Words>228</Words>
  <Application>Microsoft Office PowerPoint</Application>
  <PresentationFormat>화면 슬라이드 쇼(4:3)</PresentationFormat>
  <Paragraphs>31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SimSun</vt:lpstr>
      <vt:lpstr>맑은 고딕</vt:lpstr>
      <vt:lpstr>Arial</vt:lpstr>
      <vt:lpstr>Calibri</vt:lpstr>
      <vt:lpstr>Times New Roman</vt:lpstr>
      <vt:lpstr>Office 主题</vt:lpstr>
      <vt:lpstr>WF on minimum HARQ Timing </vt:lpstr>
      <vt:lpstr>Background</vt:lpstr>
      <vt:lpstr>Proposal </vt:lpstr>
      <vt:lpstr>Appendix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376</cp:revision>
  <dcterms:created xsi:type="dcterms:W3CDTF">2015-02-09T15:32:33Z</dcterms:created>
  <dcterms:modified xsi:type="dcterms:W3CDTF">2016-05-26T03:58:48Z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