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69BFA-A907-4D62-999E-502088D5AFC1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D08EE-13B0-443C-B688-339689C205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charset="0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1B9712-50FD-4C37-9AB3-1722DC036C65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F8AE7E-91E3-456A-A867-B08994AEB556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6BA0688-2F4A-42BC-B9A0-2ED4B2C76ABD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4634B-97B9-40E6-AFAA-11D32A4B89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on V2V PC5 SLSS/PSBCH transmission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</a:rPr>
              <a:t>Meeting #85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    		     </a:t>
            </a:r>
            <a:r>
              <a:rPr lang="en-US" altLang="zh-CN" dirty="0" smtClean="0"/>
              <a:t>R1-165749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Nanjing, China 23rd - 27th May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442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Agenda Item: </a:t>
            </a:r>
            <a:r>
              <a:rPr lang="en-US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6.2.2.7.2</a:t>
            </a:r>
            <a:endParaRPr lang="en-US" altLang="ja-JP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1219200" y="4045099"/>
            <a:ext cx="6629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2400" dirty="0"/>
              <a:t>Huawei, HiSilicon</a:t>
            </a:r>
            <a:r>
              <a:rPr lang="en-US" altLang="ja-JP" sz="2400" dirty="0" smtClean="0"/>
              <a:t>, ITRI, ZTE, OPPO</a:t>
            </a:r>
            <a:endParaRPr lang="en-US" altLang="ja-JP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05800" cy="5029200"/>
          </a:xfrm>
        </p:spPr>
        <p:txBody>
          <a:bodyPr>
            <a:noAutofit/>
          </a:bodyPr>
          <a:lstStyle/>
          <a:p>
            <a:pPr marL="342900" lvl="1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Synchronization issue is more crucial for V2V since vehicles always need to communicate with proximate vehicles for safety reasons. </a:t>
            </a:r>
          </a:p>
          <a:p>
            <a:pPr marL="342900" lvl="1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It is required to reduce timing clusters as much as possible to avoid timing switching during which vehicles may miss some messages. </a:t>
            </a:r>
          </a:p>
          <a:p>
            <a:pPr marL="342900" lvl="1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There are areas, such as a tunnel or an underground parking lot, where UEs cannot receive either GNSS or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signals. </a:t>
            </a:r>
          </a:p>
          <a:p>
            <a:pPr marL="342900" lvl="1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Thus a procedure is needed in PC5-based V2V to deliver GNSS timing to out of GNSS coverage area.</a:t>
            </a:r>
          </a:p>
          <a:p>
            <a:pPr marL="342900" lvl="1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Synchronization can be maintained in the UE for several minutes after GNSS synchronization is lost. </a:t>
            </a:r>
          </a:p>
          <a:p>
            <a:pPr marL="342900" lvl="1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 synchronization source that has recently lost GNSS synchronization has more precise GNSS timing than the source that has lost GNSS for a longer time or never had GNSS timing.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28600" y="1556792"/>
            <a:ext cx="8686800" cy="4920208"/>
          </a:xfrm>
        </p:spPr>
        <p:txBody>
          <a:bodyPr>
            <a:normAutofit/>
          </a:bodyPr>
          <a:lstStyle/>
          <a:p>
            <a:pPr marL="342900" lvl="1" indent="-342900"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When a UE is in GNSS or GNSS-equivalent or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coverage, the UE shall transmits synchronization information of GNSS or GNSS-equivalent or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timing when a UE is configured by upper layers to do so</a:t>
            </a:r>
          </a:p>
          <a:p>
            <a:pPr marL="342900" lvl="1" indent="-342900"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After a UE changes from out of GNSS or GNSS-equivalent or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coverage to in GNSS or GNSS-equivalent or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coverage, the UE transmits synchronization information of GNSS or GNSS-equivalent or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timing when RSRP measurement is below a RSRP-threshold. </a:t>
            </a:r>
          </a:p>
          <a:p>
            <a:pPr marL="742950" lvl="2" indent="-342900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RSRP-threshold  is configured by the network.</a:t>
            </a:r>
          </a:p>
          <a:p>
            <a:pPr marL="342900" lvl="1" indent="-342900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After a UE changes from in GNSS or GNSS-equivalent or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coverage to out of GNSS or GNSS-equivalent or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coverage and if the UE does not detect any SLSS or s-RSRP of the UE selected SLSS is below a s-RSRP-threshold, the UE transmits synchronization information, which is latest derive timing from GNSS or GNSS-equivalent or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timing.</a:t>
            </a:r>
          </a:p>
          <a:p>
            <a:pPr marL="742950" lvl="2" indent="-342900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s-RSRP-threshold  is configured by the network.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319</Words>
  <Application>Microsoft Office PowerPoint</Application>
  <PresentationFormat>全屏显示(4:3)</PresentationFormat>
  <Paragraphs>23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V2V PC5 SLSS/PSBCH transmission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V2V PC5 sync priority for In-Coverage</dc:title>
  <dc:creator>caiyu</dc:creator>
  <cp:lastModifiedBy>Wangda (Standard, Huawei)1</cp:lastModifiedBy>
  <cp:revision>88</cp:revision>
  <dcterms:created xsi:type="dcterms:W3CDTF">2016-05-18T08:20:18Z</dcterms:created>
  <dcterms:modified xsi:type="dcterms:W3CDTF">2016-05-25T02:18:22Z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1463734626</vt:lpwstr>
  </property>
  <property fmtid="{D5CDD505-2E9C-101B-9397-08002B2CF9AE}" pid="6" name="_2015_ms_pID_725343">
    <vt:lpwstr>(2)uAibG9ZnD3AOLo1pImMb+qWzAdSVqy1bOT2ZsRur3E2DoMs6Bsf8WJPLU7ZWriY2zcyMsWwB
MADtux09B2hlrH4tp5aLGUnDxvopMRqcckHislx3+Ce7r6RskL4723XGmqr18pqevkhXA+8o
8o29jxnbRFuk0RnVJvh2hjG5mEXm77fhStPvlbhJCsfo67yYQdsl5ZL2kPIaCWklyohSVdx/
gQZyfFHmmG6yezKZw4</vt:lpwstr>
  </property>
  <property fmtid="{D5CDD505-2E9C-101B-9397-08002B2CF9AE}" pid="7" name="_2015_ms_pID_7253431">
    <vt:lpwstr>Pf4NESq0u8+Rlj6mypU2tMew8W+y0Jj8MvV68/m3LtRJ2KjlZeZtn+
pisku3vpgvnNPQnYnaiCSi4WlEdUIDC7ErTQbskL/zkaLTHlHT0ziBD2FeiytbKc5ZNkHsxz
rmBqSUrLAUeRG+3r6sRJrONacckZwRG2ww0tgmId8I+UUg==</vt:lpwstr>
  </property>
</Properties>
</file>