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95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42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02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54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94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21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4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91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70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82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AC36C-51BB-4266-ADB7-B6D8741545F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21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OFDM based waveform in NR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>
                <a:solidFill>
                  <a:schemeClr val="tx1"/>
                </a:solidFill>
              </a:rPr>
              <a:t>Samsung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smtClean="0"/>
              <a:t>R1-165648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8910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85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ko-KR" sz="2400" dirty="0"/>
              <a:t>Nanjing, China, 23rd – 27th May 2016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7.1.3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5587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2000" dirty="0"/>
              <a:t>Waveform is based on OFDM </a:t>
            </a:r>
            <a:endParaRPr lang="ko-KR" altLang="ko-KR" sz="2000" dirty="0"/>
          </a:p>
          <a:p>
            <a:pPr lvl="1"/>
            <a:r>
              <a:rPr lang="en-US" altLang="ko-KR" sz="1800" dirty="0"/>
              <a:t>Multiple numerologies are supported</a:t>
            </a:r>
            <a:endParaRPr lang="ko-KR" altLang="ko-KR" sz="1800" dirty="0"/>
          </a:p>
          <a:p>
            <a:pPr lvl="1"/>
            <a:r>
              <a:rPr lang="en-US" altLang="ko-KR" sz="1800" dirty="0"/>
              <a:t>Additional functionality on top of OFDM such as DFT-S-OFDM, and/or variants of DFT-S-OFDM, and/or filtering/windowing, and/or OTFS is further considered</a:t>
            </a:r>
            <a:endParaRPr lang="ko-KR" altLang="ko-KR" sz="1800" dirty="0"/>
          </a:p>
          <a:p>
            <a:pPr lvl="2"/>
            <a:r>
              <a:rPr lang="en-US" altLang="ko-KR" sz="1600" dirty="0"/>
              <a:t>Complementary non-OFDM based waveform is not precluded for some specific </a:t>
            </a:r>
            <a:r>
              <a:rPr lang="en-US" altLang="ko-KR" sz="1600" dirty="0" smtClean="0"/>
              <a:t>use cases </a:t>
            </a:r>
            <a:r>
              <a:rPr lang="en-US" altLang="ko-KR" sz="1600" dirty="0"/>
              <a:t>(e.g., </a:t>
            </a:r>
            <a:r>
              <a:rPr lang="en-US" altLang="ko-KR" sz="1600" dirty="0" err="1"/>
              <a:t>mMTC</a:t>
            </a:r>
            <a:r>
              <a:rPr lang="en-US" altLang="ko-KR" sz="1600" dirty="0"/>
              <a:t> use case)</a:t>
            </a:r>
            <a:endParaRPr lang="ko-KR" altLang="ko-KR" sz="1600" dirty="0"/>
          </a:p>
          <a:p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7872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35698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The following OFDM-based waveform variants should be </a:t>
            </a:r>
            <a:r>
              <a:rPr lang="en-US" altLang="ko-KR" sz="2400" dirty="0">
                <a:latin typeface="Calibri" panose="020F0502020204030204" pitchFamily="34" charset="0"/>
              </a:rPr>
              <a:t>evaluated </a:t>
            </a:r>
            <a:r>
              <a:rPr lang="en-US" altLang="ko-KR" sz="2400" dirty="0" smtClean="0">
                <a:latin typeface="Calibri" panose="020F0502020204030204" pitchFamily="34" charset="0"/>
              </a:rPr>
              <a:t>for RAN1 NR waveform candidates</a:t>
            </a:r>
            <a:endParaRPr lang="en-US" altLang="ko-KR" sz="24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OFDM with guard interval (e.g., CP, ZP, …)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DFT-s-OFDM with guard interval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SC-FDE with guard interval can be considered as a special case of DFT-s-OFDM 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</a:rPr>
              <a:t>Note: Each company should provide details on the </a:t>
            </a:r>
            <a:r>
              <a:rPr lang="en-US" altLang="ko-KR" sz="2000" dirty="0" smtClean="0">
                <a:latin typeface="Calibri" panose="020F0502020204030204" pitchFamily="34" charset="0"/>
              </a:rPr>
              <a:t>DFT-spreading, filtering/windowing applied to OFDM waveform </a:t>
            </a:r>
            <a:r>
              <a:rPr lang="en-US" altLang="ko-KR" sz="2000" dirty="0">
                <a:latin typeface="Calibri" panose="020F0502020204030204" pitchFamily="34" charset="0"/>
              </a:rPr>
              <a:t>for evaluation</a:t>
            </a: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</a:rPr>
              <a:t>RAN1 strives for minimization of the </a:t>
            </a:r>
            <a:r>
              <a:rPr lang="en-US" altLang="ko-KR" sz="2400" dirty="0">
                <a:latin typeface="Calibri" panose="020F0502020204030204" pitchFamily="34" charset="0"/>
              </a:rPr>
              <a:t>number of waveform(s</a:t>
            </a:r>
            <a:r>
              <a:rPr lang="en-US" altLang="ko-KR" sz="2400" dirty="0" smtClean="0">
                <a:latin typeface="Calibri" panose="020F0502020204030204" pitchFamily="34" charset="0"/>
              </a:rPr>
              <a:t>) supported in NR considering performance, specification impact, </a:t>
            </a:r>
            <a:r>
              <a:rPr lang="en-US" altLang="ko-KR" sz="2400" dirty="0">
                <a:latin typeface="Calibri" panose="020F0502020204030204" pitchFamily="34" charset="0"/>
              </a:rPr>
              <a:t>and UE/eNB </a:t>
            </a:r>
            <a:r>
              <a:rPr lang="en-US" altLang="ko-KR" sz="2400" dirty="0" smtClean="0">
                <a:latin typeface="Calibri" panose="020F0502020204030204" pitchFamily="34" charset="0"/>
              </a:rPr>
              <a:t>complexity</a:t>
            </a:r>
          </a:p>
          <a:p>
            <a:pPr lvl="1"/>
            <a:endParaRPr lang="en-US" altLang="ko-K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249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</TotalTime>
  <Words>162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OFDM based waveform in NR</vt:lpstr>
      <vt:lpstr>Background</vt:lpstr>
      <vt:lpstr>Proposals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Waveform</dc:title>
  <dc:creator>Yeohun</dc:creator>
  <cp:lastModifiedBy>Yeohun</cp:lastModifiedBy>
  <cp:revision>53</cp:revision>
  <dcterms:created xsi:type="dcterms:W3CDTF">2016-04-07T11:36:38Z</dcterms:created>
  <dcterms:modified xsi:type="dcterms:W3CDTF">2016-05-24T04:28:13Z</dcterms:modified>
</cp:coreProperties>
</file>