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Y</a:t>
            </a:r>
            <a:r>
              <a:rPr lang="en-US" baseline="-25000" dirty="0" err="1"/>
              <a:t>ch</a:t>
            </a:r>
            <a:r>
              <a:rPr lang="en-US" dirty="0"/>
              <a:t> </a:t>
            </a:r>
            <a:r>
              <a:rPr lang="en-US" dirty="0" smtClean="0"/>
              <a:t>for common messages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Fujitsu, Nokia Networks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R1-157857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Use the following </a:t>
            </a:r>
            <a:r>
              <a:rPr lang="en-GB" sz="1800" dirty="0" err="1" smtClean="0"/>
              <a:t>Y</a:t>
            </a:r>
            <a:r>
              <a:rPr lang="en-GB" sz="1800" baseline="-25000" dirty="0" err="1" smtClean="0"/>
              <a:t>ch</a:t>
            </a:r>
            <a:r>
              <a:rPr lang="en-US" sz="1800" dirty="0" smtClean="0"/>
              <a:t> value for M-PDCCH/PDSCH for paging and MTC-SIB other than SIB1bis:</a:t>
            </a:r>
          </a:p>
          <a:p>
            <a:pPr lvl="1"/>
            <a:r>
              <a:rPr lang="en-US" sz="1800" dirty="0"/>
              <a:t>If ‘Downlink frequency hopping interval in CE mode </a:t>
            </a:r>
            <a:r>
              <a:rPr lang="en-US" sz="1800" dirty="0" smtClean="0"/>
              <a:t>B’</a:t>
            </a:r>
            <a:r>
              <a:rPr lang="en-US" sz="1800" dirty="0" smtClean="0"/>
              <a:t> is signaled </a:t>
            </a:r>
            <a:r>
              <a:rPr lang="en-US" sz="1800" dirty="0" smtClean="0"/>
              <a:t>in SIB1bis,</a:t>
            </a:r>
          </a:p>
          <a:p>
            <a:pPr lvl="2"/>
            <a:r>
              <a:rPr lang="en-US" sz="1800" dirty="0"/>
              <a:t>Use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r>
              <a:rPr lang="en-US" sz="1800" dirty="0"/>
              <a:t> </a:t>
            </a:r>
            <a:r>
              <a:rPr lang="en-US" sz="1800" dirty="0" smtClean="0"/>
              <a:t>= </a:t>
            </a:r>
            <a:r>
              <a:rPr lang="en-US" sz="1800" dirty="0"/>
              <a:t>‘Downlink frequency hopping interval in CE mode </a:t>
            </a:r>
            <a:r>
              <a:rPr lang="en-US" sz="1800" dirty="0" smtClean="0"/>
              <a:t>B’</a:t>
            </a:r>
            <a:endParaRPr lang="en-US" sz="1800" dirty="0"/>
          </a:p>
          <a:p>
            <a:pPr lvl="1"/>
            <a:r>
              <a:rPr lang="en-US" sz="1800" dirty="0" smtClean="0"/>
              <a:t>Otherwise,</a:t>
            </a:r>
          </a:p>
          <a:p>
            <a:pPr lvl="2"/>
            <a:r>
              <a:rPr lang="en-US" sz="1800" dirty="0" smtClean="0"/>
              <a:t>U</a:t>
            </a:r>
            <a:r>
              <a:rPr lang="en-US" sz="1800" dirty="0" smtClean="0"/>
              <a:t>se </a:t>
            </a:r>
            <a:r>
              <a:rPr lang="en-GB" sz="1800" dirty="0" err="1" smtClean="0"/>
              <a:t>Y</a:t>
            </a:r>
            <a:r>
              <a:rPr lang="en-GB" sz="1800" baseline="-25000" dirty="0" err="1" smtClean="0"/>
              <a:t>ch</a:t>
            </a:r>
            <a:r>
              <a:rPr lang="en-US" sz="1800" dirty="0" smtClean="0"/>
              <a:t> =</a:t>
            </a:r>
            <a:r>
              <a:rPr lang="en-US" sz="1800" dirty="0" smtClean="0"/>
              <a:t> </a:t>
            </a:r>
            <a:r>
              <a:rPr lang="en-US" sz="1800" dirty="0"/>
              <a:t>‘Downlink frequency hopping interval in CE </a:t>
            </a:r>
            <a:r>
              <a:rPr lang="en-US" sz="1800" dirty="0" smtClean="0"/>
              <a:t>mode A’</a:t>
            </a:r>
          </a:p>
          <a:p>
            <a:pPr lvl="0"/>
            <a:r>
              <a:rPr lang="en-US" sz="1800" dirty="0" smtClean="0"/>
              <a:t>Use </a:t>
            </a:r>
            <a:r>
              <a:rPr lang="en-US" sz="1800" dirty="0"/>
              <a:t>the following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r>
              <a:rPr lang="en-US" sz="1800" dirty="0"/>
              <a:t> </a:t>
            </a:r>
            <a:r>
              <a:rPr lang="en-US" sz="1800" dirty="0" smtClean="0"/>
              <a:t>values for M-PDCCH/PDSCH/PUSCH </a:t>
            </a:r>
            <a:r>
              <a:rPr lang="en-US" sz="1800" dirty="0"/>
              <a:t>for </a:t>
            </a:r>
            <a:r>
              <a:rPr lang="en-US" sz="1800" dirty="0" smtClean="0"/>
              <a:t>RAR/Msg3/Msg4:</a:t>
            </a:r>
            <a:endParaRPr lang="en-US" sz="1800" dirty="0"/>
          </a:p>
          <a:p>
            <a:pPr lvl="1"/>
            <a:r>
              <a:rPr lang="en-US" sz="1800" dirty="0" smtClean="0"/>
              <a:t>In case PRACH CE level 0 or 1 is used for the last PRACH attempt,</a:t>
            </a:r>
          </a:p>
          <a:p>
            <a:pPr lvl="2"/>
            <a:r>
              <a:rPr lang="en-US" sz="1800" dirty="0" smtClean="0"/>
              <a:t>For M-PDCCH/PDSCH, use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r>
              <a:rPr lang="en-US" sz="1800" dirty="0"/>
              <a:t> </a:t>
            </a:r>
            <a:r>
              <a:rPr lang="en-US" sz="1800" dirty="0" smtClean="0"/>
              <a:t>= </a:t>
            </a:r>
            <a:r>
              <a:rPr lang="en-US" sz="1800" dirty="0"/>
              <a:t>‘Downlink frequency hopping interval in CE mode </a:t>
            </a:r>
            <a:r>
              <a:rPr lang="en-US" sz="1800" dirty="0" smtClean="0"/>
              <a:t>A’</a:t>
            </a:r>
            <a:endParaRPr lang="en-US" sz="1800" dirty="0"/>
          </a:p>
          <a:p>
            <a:pPr lvl="2"/>
            <a:r>
              <a:rPr lang="en-US" sz="1800" dirty="0"/>
              <a:t>For </a:t>
            </a:r>
            <a:r>
              <a:rPr lang="en-US" sz="1800" dirty="0" smtClean="0"/>
              <a:t>PUSCH, </a:t>
            </a:r>
            <a:r>
              <a:rPr lang="en-US" sz="1800" dirty="0"/>
              <a:t>use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r>
              <a:rPr lang="en-US" sz="1800" dirty="0"/>
              <a:t> </a:t>
            </a:r>
            <a:r>
              <a:rPr lang="en-US" sz="1800" dirty="0" smtClean="0"/>
              <a:t>= ‘Uplink frequency </a:t>
            </a:r>
            <a:r>
              <a:rPr lang="en-US" sz="1800" dirty="0"/>
              <a:t>hopping interval in CE mode </a:t>
            </a:r>
            <a:r>
              <a:rPr lang="en-US" sz="1800" dirty="0" smtClean="0"/>
              <a:t>A’</a:t>
            </a:r>
            <a:endParaRPr lang="en-US" sz="1800" dirty="0"/>
          </a:p>
          <a:p>
            <a:pPr lvl="1"/>
            <a:r>
              <a:rPr lang="en-US" sz="1800" dirty="0" smtClean="0"/>
              <a:t>In case PRACH CE level 2 or 3 is used for the last PRACH attempt,</a:t>
            </a:r>
          </a:p>
          <a:p>
            <a:pPr lvl="2"/>
            <a:r>
              <a:rPr lang="en-US" sz="1800" dirty="0"/>
              <a:t>For </a:t>
            </a:r>
            <a:r>
              <a:rPr lang="en-US" sz="1800" dirty="0" smtClean="0"/>
              <a:t>M-PDCCH/PDSCH, </a:t>
            </a:r>
            <a:r>
              <a:rPr lang="en-US" sz="1800" dirty="0"/>
              <a:t>use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r>
              <a:rPr lang="en-US" sz="1800" dirty="0"/>
              <a:t> </a:t>
            </a:r>
            <a:r>
              <a:rPr lang="en-US" sz="1800" dirty="0" smtClean="0"/>
              <a:t>= </a:t>
            </a:r>
            <a:r>
              <a:rPr lang="en-US" sz="1800" dirty="0"/>
              <a:t>‘Downlink frequency hopping interval in CE mode B’</a:t>
            </a:r>
          </a:p>
          <a:p>
            <a:pPr lvl="2"/>
            <a:r>
              <a:rPr lang="en-US" sz="1800" dirty="0"/>
              <a:t>For </a:t>
            </a:r>
            <a:r>
              <a:rPr lang="en-US" sz="1800" dirty="0" smtClean="0"/>
              <a:t>PUSCH, </a:t>
            </a:r>
            <a:r>
              <a:rPr lang="en-US" sz="1800" dirty="0"/>
              <a:t>use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r>
              <a:rPr lang="en-US" sz="1800" dirty="0"/>
              <a:t> </a:t>
            </a:r>
            <a:r>
              <a:rPr lang="en-US" sz="1800" dirty="0" smtClean="0"/>
              <a:t>= </a:t>
            </a:r>
            <a:r>
              <a:rPr lang="en-US" sz="1800" dirty="0"/>
              <a:t>‘Uplink frequency hopping interval in CE mode B</a:t>
            </a:r>
            <a:r>
              <a:rPr lang="en-US" sz="1800" dirty="0" smtClean="0"/>
              <a:t>’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198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Ych for common messages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 and frequency relationships for MTC</dc:title>
  <dc:creator>Yufei Blankenship</dc:creator>
  <cp:lastModifiedBy>Johan Bergman</cp:lastModifiedBy>
  <cp:revision>136</cp:revision>
  <dcterms:created xsi:type="dcterms:W3CDTF">2006-08-16T00:00:00Z</dcterms:created>
  <dcterms:modified xsi:type="dcterms:W3CDTF">2015-11-21T23:55:17Z</dcterms:modified>
</cp:coreProperties>
</file>