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79" r:id="rId4"/>
    <p:sldId id="27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3" d="100"/>
          <a:sy n="73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ED Threshold for LAA </a:t>
            </a:r>
            <a:r>
              <a:rPr lang="en-US" altLang="ja-JP" dirty="0"/>
              <a:t>F</a:t>
            </a:r>
            <a:r>
              <a:rPr lang="en-US" altLang="ja-JP" dirty="0" smtClean="0"/>
              <a:t>requency </a:t>
            </a:r>
            <a:r>
              <a:rPr lang="en-US" altLang="ja-JP" dirty="0"/>
              <a:t>R</a:t>
            </a:r>
            <a:r>
              <a:rPr lang="en-US" altLang="ja-JP" dirty="0" smtClean="0"/>
              <a:t>euse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lang="en-US" altLang="ja-JP" dirty="0" smtClean="0"/>
              <a:t>ZTE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R1-157708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6914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#83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Anaheim, USA, 15th – 22nd November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6</a:t>
            </a:r>
            <a:r>
              <a:rPr lang="en-US" altLang="ja-JP" sz="2400" dirty="0" smtClean="0"/>
              <a:t>.2.3.1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b="1" dirty="0" smtClean="0"/>
              <a:t>We have the following agreements about frequency reuse support</a:t>
            </a:r>
          </a:p>
          <a:p>
            <a:r>
              <a:rPr lang="en-US" altLang="ko-KR" dirty="0" smtClean="0"/>
              <a:t>At </a:t>
            </a:r>
            <a:r>
              <a:rPr lang="en-US" altLang="ko-KR" dirty="0"/>
              <a:t>least the following options can be further studied to enable improved freq. reuse for LBE for DL LAA.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CCA </a:t>
            </a:r>
            <a:r>
              <a:rPr lang="en-US" altLang="ko-KR" dirty="0">
                <a:solidFill>
                  <a:srgbClr val="0070C0"/>
                </a:solidFill>
              </a:rPr>
              <a:t>threshold adaptation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TX </a:t>
            </a:r>
            <a:r>
              <a:rPr lang="en-US" altLang="ko-KR" dirty="0">
                <a:solidFill>
                  <a:srgbClr val="0070C0"/>
                </a:solidFill>
              </a:rPr>
              <a:t>start timing alignment</a:t>
            </a:r>
          </a:p>
          <a:p>
            <a:pPr lvl="1"/>
            <a:r>
              <a:rPr lang="en-US" altLang="ko-KR" strike="sngStrike" dirty="0" smtClean="0"/>
              <a:t>Signal </a:t>
            </a:r>
            <a:r>
              <a:rPr lang="en-US" altLang="ko-KR" strike="sngStrike" dirty="0"/>
              <a:t>subtraction from ED or modified </a:t>
            </a:r>
            <a:r>
              <a:rPr lang="en-US" altLang="ko-KR" strike="sngStrike" dirty="0" smtClean="0"/>
              <a:t>ED</a:t>
            </a:r>
            <a:r>
              <a:rPr lang="en-US" altLang="ko-KR" dirty="0" smtClean="0"/>
              <a:t> (excluded from Rel-13 @ RAN1#82)</a:t>
            </a:r>
            <a:endParaRPr lang="en-US" altLang="ko-KR" dirty="0"/>
          </a:p>
          <a:p>
            <a:pPr lvl="1"/>
            <a:r>
              <a:rPr lang="en-US" altLang="ko-KR" dirty="0"/>
              <a:t>Combinations of those options or other alternatives are not </a:t>
            </a:r>
            <a:r>
              <a:rPr lang="en-US" altLang="ko-KR" dirty="0" smtClean="0"/>
              <a:t>precluded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005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(</a:t>
            </a:r>
            <a:r>
              <a:rPr lang="en-US" altLang="ko-KR" dirty="0" smtClean="0"/>
              <a:t>1/2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When the absence of </a:t>
            </a:r>
            <a:r>
              <a:rPr lang="en-US" altLang="ko-KR" sz="2800" dirty="0" err="1" smtClean="0"/>
              <a:t>WiFi</a:t>
            </a:r>
            <a:r>
              <a:rPr lang="en-US" altLang="ko-KR" sz="2800" dirty="0" smtClean="0"/>
              <a:t> is guaranteed by regulation, the </a:t>
            </a:r>
            <a:r>
              <a:rPr lang="en-US" altLang="ko-KR" sz="2800" dirty="0" smtClean="0"/>
              <a:t>following ED threshold adaptation should be applied at </a:t>
            </a:r>
            <a:r>
              <a:rPr lang="en-US" altLang="ko-KR" sz="2800" dirty="0" err="1" smtClean="0"/>
              <a:t>eNB</a:t>
            </a:r>
            <a:r>
              <a:rPr lang="en-US" altLang="ko-KR" sz="2800" dirty="0" smtClean="0"/>
              <a:t>,</a:t>
            </a:r>
          </a:p>
          <a:p>
            <a:pPr lvl="1"/>
            <a:r>
              <a:rPr lang="en-US" altLang="ko-KR" sz="2000" i="1" dirty="0" smtClean="0"/>
              <a:t>Step1: </a:t>
            </a:r>
            <a:r>
              <a:rPr lang="en-US" altLang="ko-KR" sz="2400" i="1" dirty="0" smtClean="0"/>
              <a:t>If the </a:t>
            </a:r>
            <a:r>
              <a:rPr lang="en-US" altLang="ko-KR" sz="2400" i="1" dirty="0" err="1" smtClean="0"/>
              <a:t>eNB</a:t>
            </a:r>
            <a:r>
              <a:rPr lang="en-US" altLang="ko-KR" sz="2400" i="1" dirty="0" smtClean="0"/>
              <a:t> </a:t>
            </a:r>
            <a:r>
              <a:rPr lang="en-US" altLang="ko-KR" sz="2400" i="1" dirty="0" smtClean="0">
                <a:solidFill>
                  <a:srgbClr val="00B050"/>
                </a:solidFill>
              </a:rPr>
              <a:t>identifies </a:t>
            </a:r>
            <a:r>
              <a:rPr lang="en-US" altLang="ko-KR" sz="2400" i="1" dirty="0" smtClean="0">
                <a:solidFill>
                  <a:srgbClr val="00B050"/>
                </a:solidFill>
              </a:rPr>
              <a:t>the presence of </a:t>
            </a:r>
            <a:r>
              <a:rPr lang="en-US" altLang="ko-KR" sz="2400" i="1" dirty="0" smtClean="0">
                <a:solidFill>
                  <a:srgbClr val="00B050"/>
                </a:solidFill>
              </a:rPr>
              <a:t>inter-operator LAA signal</a:t>
            </a:r>
            <a:r>
              <a:rPr lang="en-US" altLang="ko-KR" sz="2400" i="1" dirty="0" smtClean="0"/>
              <a:t>, 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en-US" altLang="ko-KR" sz="2400" dirty="0" smtClean="0"/>
              <a:t>the </a:t>
            </a:r>
            <a:r>
              <a:rPr lang="en-US" altLang="ko-KR" sz="2400" dirty="0" err="1" smtClean="0"/>
              <a:t>eNB</a:t>
            </a:r>
            <a:r>
              <a:rPr lang="en-US" altLang="ko-KR" sz="2400" dirty="0" smtClean="0"/>
              <a:t> uses </a:t>
            </a:r>
            <a:r>
              <a:rPr lang="en-US" altLang="ko-KR" sz="2400" dirty="0" smtClean="0">
                <a:solidFill>
                  <a:srgbClr val="0070C0"/>
                </a:solidFill>
              </a:rPr>
              <a:t>maximum ED threshold </a:t>
            </a:r>
            <a:r>
              <a:rPr lang="en-US" altLang="ko-KR" sz="2400" dirty="0" smtClean="0">
                <a:solidFill>
                  <a:srgbClr val="0070C0"/>
                </a:solidFill>
              </a:rPr>
              <a:t>1 </a:t>
            </a:r>
            <a:r>
              <a:rPr lang="en-US" altLang="ko-KR" sz="2400" dirty="0" smtClean="0">
                <a:solidFill>
                  <a:srgbClr val="0070C0"/>
                </a:solidFill>
              </a:rPr>
              <a:t>(</a:t>
            </a:r>
            <a:r>
              <a:rPr lang="en-US" altLang="ko-KR" sz="2400" dirty="0" smtClean="0">
                <a:solidFill>
                  <a:srgbClr val="0070C0"/>
                </a:solidFill>
              </a:rPr>
              <a:t>Th1)</a:t>
            </a:r>
          </a:p>
          <a:p>
            <a:pPr lvl="1"/>
            <a:r>
              <a:rPr lang="en-US" altLang="ko-KR" sz="2000" i="1" dirty="0" smtClean="0"/>
              <a:t>Step2:</a:t>
            </a:r>
            <a:r>
              <a:rPr lang="en-US" altLang="ko-KR" sz="2000" dirty="0" smtClean="0"/>
              <a:t> </a:t>
            </a:r>
            <a:r>
              <a:rPr lang="en-US" altLang="ko-KR" sz="2400" dirty="0" smtClean="0"/>
              <a:t>Else </a:t>
            </a:r>
            <a:r>
              <a:rPr lang="en-US" altLang="ko-KR" sz="2400" dirty="0" smtClean="0"/>
              <a:t>the </a:t>
            </a:r>
            <a:r>
              <a:rPr lang="en-US" altLang="ko-KR" sz="2400" dirty="0" err="1" smtClean="0"/>
              <a:t>eNB</a:t>
            </a:r>
            <a:r>
              <a:rPr lang="en-US" altLang="ko-KR" sz="2400" dirty="0" smtClean="0"/>
              <a:t> uses </a:t>
            </a:r>
            <a:r>
              <a:rPr lang="en-US" altLang="ko-KR" sz="2400" dirty="0" smtClean="0">
                <a:solidFill>
                  <a:srgbClr val="0070C0"/>
                </a:solidFill>
              </a:rPr>
              <a:t>maximum ED </a:t>
            </a:r>
            <a:r>
              <a:rPr lang="en-US" altLang="ko-KR" sz="2400" dirty="0" smtClean="0">
                <a:solidFill>
                  <a:srgbClr val="0070C0"/>
                </a:solidFill>
              </a:rPr>
              <a:t>thre</a:t>
            </a:r>
            <a:r>
              <a:rPr lang="en-US" altLang="ko-KR" sz="2400" dirty="0">
                <a:solidFill>
                  <a:srgbClr val="0070C0"/>
                </a:solidFill>
              </a:rPr>
              <a:t>s</a:t>
            </a:r>
            <a:r>
              <a:rPr lang="en-US" altLang="ko-KR" sz="2400" dirty="0" smtClean="0">
                <a:solidFill>
                  <a:srgbClr val="0070C0"/>
                </a:solidFill>
              </a:rPr>
              <a:t>hold </a:t>
            </a:r>
            <a:r>
              <a:rPr lang="en-US" altLang="ko-KR" sz="2400" dirty="0">
                <a:solidFill>
                  <a:srgbClr val="0070C0"/>
                </a:solidFill>
              </a:rPr>
              <a:t>2</a:t>
            </a:r>
            <a:r>
              <a:rPr lang="en-US" altLang="ko-KR" sz="2400" dirty="0" smtClean="0">
                <a:solidFill>
                  <a:srgbClr val="0070C0"/>
                </a:solidFill>
              </a:rPr>
              <a:t> </a:t>
            </a:r>
            <a:r>
              <a:rPr lang="en-US" altLang="ko-KR" sz="2400" dirty="0" smtClean="0">
                <a:solidFill>
                  <a:srgbClr val="0070C0"/>
                </a:solidFill>
              </a:rPr>
              <a:t>(</a:t>
            </a:r>
            <a:r>
              <a:rPr lang="en-US" altLang="ko-KR" sz="2400" dirty="0" smtClean="0">
                <a:solidFill>
                  <a:srgbClr val="0070C0"/>
                </a:solidFill>
              </a:rPr>
              <a:t>Th2)</a:t>
            </a:r>
            <a:endParaRPr lang="en-US" altLang="ko-KR" sz="2400" dirty="0">
              <a:solidFill>
                <a:srgbClr val="0070C0"/>
              </a:solidFill>
            </a:endParaRPr>
          </a:p>
          <a:p>
            <a:r>
              <a:rPr lang="en-US" altLang="ko-KR" sz="2400" dirty="0" smtClean="0"/>
              <a:t>Note1): </a:t>
            </a:r>
            <a:r>
              <a:rPr lang="en-US" altLang="ko-KR" sz="2000" dirty="0" smtClean="0"/>
              <a:t>Th1</a:t>
            </a:r>
            <a:r>
              <a:rPr lang="en-US" altLang="ko-KR" sz="2000" dirty="0" smtClean="0"/>
              <a:t>&lt;</a:t>
            </a:r>
            <a:r>
              <a:rPr lang="en-US" altLang="ko-KR" sz="2000" dirty="0" smtClean="0"/>
              <a:t>Th2, </a:t>
            </a:r>
            <a:br>
              <a:rPr lang="en-US" altLang="ko-KR" sz="2000" dirty="0" smtClean="0"/>
            </a:br>
            <a:r>
              <a:rPr lang="en-US" altLang="ko-KR" sz="2000" dirty="0" smtClean="0"/>
              <a:t>	   FFS: </a:t>
            </a:r>
            <a:r>
              <a:rPr lang="en-US" altLang="ko-KR" sz="2000" dirty="0" err="1" smtClean="0"/>
              <a:t>Tmax</a:t>
            </a:r>
            <a:r>
              <a:rPr lang="en-US" altLang="ko-KR" sz="2000" dirty="0" smtClean="0"/>
              <a:t>&lt;Th2</a:t>
            </a:r>
            <a:r>
              <a:rPr lang="ko-KR" altLang="en-US" sz="2000" dirty="0" smtClean="0"/>
              <a:t>≤</a:t>
            </a:r>
            <a:r>
              <a:rPr lang="en-US" altLang="ko-KR" sz="2000" dirty="0" smtClean="0"/>
              <a:t>Min[Tmax+10dB, </a:t>
            </a:r>
            <a:r>
              <a:rPr lang="en-US" altLang="ko-KR" sz="2000" dirty="0" err="1" smtClean="0"/>
              <a:t>Tregional_max</a:t>
            </a:r>
            <a:r>
              <a:rPr lang="en-US" altLang="ko-KR" sz="2000" dirty="0" smtClean="0"/>
              <a:t>] OR Th2=</a:t>
            </a:r>
            <a:r>
              <a:rPr lang="en-US" altLang="ko-KR" sz="2000" dirty="0" err="1" smtClean="0"/>
              <a:t>Tmax</a:t>
            </a:r>
            <a:endParaRPr lang="en-US" altLang="ko-KR" sz="2000" dirty="0" smtClean="0"/>
          </a:p>
          <a:p>
            <a:r>
              <a:rPr lang="en-US" altLang="ko-KR" sz="2400" dirty="0" smtClean="0"/>
              <a:t>Note2): </a:t>
            </a:r>
            <a:r>
              <a:rPr lang="en-US" altLang="ko-KR" sz="2000" dirty="0" smtClean="0"/>
              <a:t>When doing </a:t>
            </a:r>
            <a:r>
              <a:rPr lang="en-US" altLang="ko-KR" sz="2000" i="1" dirty="0" smtClean="0"/>
              <a:t>step1</a:t>
            </a:r>
            <a:r>
              <a:rPr lang="en-US" altLang="ko-KR" sz="2000" dirty="0" smtClean="0"/>
              <a:t> or not, is up to 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903017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Proposal (2/2</a:t>
            </a:r>
            <a:r>
              <a:rPr lang="en-US" altLang="ko-KR" dirty="0" smtClean="0"/>
              <a:t>)</a:t>
            </a:r>
            <a:endParaRPr lang="ko-KR" altLang="en-US" sz="4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How to identify </a:t>
            </a:r>
            <a:r>
              <a:rPr lang="en-US" altLang="ko-KR" sz="2400" dirty="0" smtClean="0">
                <a:solidFill>
                  <a:srgbClr val="00B050"/>
                </a:solidFill>
              </a:rPr>
              <a:t>the presence of inter-operator LAA </a:t>
            </a:r>
            <a:r>
              <a:rPr lang="en-US" altLang="ko-KR" sz="2400" dirty="0" smtClean="0">
                <a:solidFill>
                  <a:srgbClr val="00B050"/>
                </a:solidFill>
              </a:rPr>
              <a:t>signal</a:t>
            </a:r>
            <a:r>
              <a:rPr lang="en-US" altLang="ko-KR" sz="2400" dirty="0" smtClean="0"/>
              <a:t>:</a:t>
            </a:r>
            <a:endParaRPr lang="en-US" altLang="ko-KR" sz="2400" dirty="0"/>
          </a:p>
          <a:p>
            <a:pPr lvl="1"/>
            <a:r>
              <a:rPr lang="en-US" altLang="ko-KR" sz="2400" dirty="0" smtClean="0"/>
              <a:t>Opt1) by </a:t>
            </a:r>
            <a:r>
              <a:rPr lang="en-US" altLang="ko-KR" sz="2400" dirty="0"/>
              <a:t>monitoring </a:t>
            </a:r>
            <a:r>
              <a:rPr lang="en-US" altLang="ko-KR" sz="2400" dirty="0" smtClean="0"/>
              <a:t>muted REs </a:t>
            </a:r>
            <a:r>
              <a:rPr lang="en-US" altLang="ko-KR" sz="2400" dirty="0"/>
              <a:t>in the </a:t>
            </a:r>
            <a:r>
              <a:rPr lang="en-US" altLang="ko-KR" sz="2400" dirty="0" smtClean="0"/>
              <a:t>reservation signal </a:t>
            </a:r>
            <a:r>
              <a:rPr lang="en-US" altLang="ko-KR" sz="2400" dirty="0" smtClean="0"/>
              <a:t>Opt2) </a:t>
            </a:r>
            <a:r>
              <a:rPr lang="en-US" altLang="ko-KR" sz="2400" dirty="0"/>
              <a:t>by monitoring muted REs in the PDSCH</a:t>
            </a:r>
            <a:endParaRPr lang="en-US" altLang="ko-KR" sz="2400" dirty="0" smtClean="0"/>
          </a:p>
          <a:p>
            <a:pPr lvl="1"/>
            <a:r>
              <a:rPr lang="en-US" altLang="ko-KR" sz="2400" i="1" dirty="0" smtClean="0">
                <a:solidFill>
                  <a:srgbClr val="00B050"/>
                </a:solidFill>
              </a:rPr>
              <a:t>Note on specification </a:t>
            </a:r>
            <a:r>
              <a:rPr lang="en-US" altLang="ko-KR" sz="2400" i="1" dirty="0" smtClean="0">
                <a:solidFill>
                  <a:srgbClr val="00B050"/>
                </a:solidFill>
              </a:rPr>
              <a:t>impact</a:t>
            </a:r>
            <a:r>
              <a:rPr lang="en-US" altLang="ko-KR" sz="2400" i="1" dirty="0" smtClean="0"/>
              <a:t>: </a:t>
            </a:r>
            <a:r>
              <a:rPr lang="en-US" altLang="ko-KR" sz="2400" dirty="0"/>
              <a:t>mu</a:t>
            </a:r>
            <a:r>
              <a:rPr lang="en-US" altLang="ko-KR" sz="2400" dirty="0" smtClean="0"/>
              <a:t>ting pattern; </a:t>
            </a:r>
            <a:br>
              <a:rPr lang="en-US" altLang="ko-KR" sz="2400" dirty="0" smtClean="0"/>
            </a:br>
            <a:r>
              <a:rPr lang="en-US" altLang="ko-KR" sz="2400" dirty="0" smtClean="0"/>
              <a:t>To opt1); Necessity of a </a:t>
            </a:r>
            <a:r>
              <a:rPr lang="en-US" altLang="ko-KR" sz="2400" dirty="0" smtClean="0"/>
              <a:t>restriction of </a:t>
            </a:r>
            <a:r>
              <a:rPr lang="en-US" altLang="ko-KR" sz="2400" dirty="0">
                <a:solidFill>
                  <a:srgbClr val="0070C0"/>
                </a:solidFill>
              </a:rPr>
              <a:t>leaving some REs blank </a:t>
            </a:r>
            <a:r>
              <a:rPr lang="en-US" altLang="ko-KR" sz="2400" dirty="0" smtClean="0"/>
              <a:t>on </a:t>
            </a:r>
            <a:r>
              <a:rPr lang="en-US" altLang="ko-KR" sz="2400" dirty="0" smtClean="0"/>
              <a:t>reservation signal transmission</a:t>
            </a:r>
            <a:br>
              <a:rPr lang="en-US" altLang="ko-KR" sz="2400" dirty="0" smtClean="0"/>
            </a:br>
            <a:r>
              <a:rPr lang="en-US" altLang="ko-KR" sz="2400" dirty="0" smtClean="0"/>
              <a:t>To opt2); Necessity of a </a:t>
            </a:r>
            <a:r>
              <a:rPr lang="en-US" altLang="ko-KR" sz="2400" dirty="0" smtClean="0">
                <a:solidFill>
                  <a:srgbClr val="0070C0"/>
                </a:solidFill>
              </a:rPr>
              <a:t>rate matching </a:t>
            </a:r>
            <a:r>
              <a:rPr lang="en-US" altLang="ko-KR" sz="2400" dirty="0" smtClean="0"/>
              <a:t>for scheduled UE</a:t>
            </a:r>
            <a:endParaRPr lang="en-US" altLang="ko-KR" sz="24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9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10954</TotalTime>
  <Words>172</Words>
  <Application>Microsoft Office PowerPoint</Application>
  <PresentationFormat>화면 슬라이드 쇼(4:3)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テーマ</vt:lpstr>
      <vt:lpstr>WF on ED Threshold for LAA Frequency Reuse</vt:lpstr>
      <vt:lpstr>Background</vt:lpstr>
      <vt:lpstr>Proposal (1/2)</vt:lpstr>
      <vt:lpstr>Proposal (2/2)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S.H.Park</cp:lastModifiedBy>
  <cp:revision>363</cp:revision>
  <dcterms:created xsi:type="dcterms:W3CDTF">2014-09-26T23:14:47Z</dcterms:created>
  <dcterms:modified xsi:type="dcterms:W3CDTF">2015-11-21T00:41:45Z</dcterms:modified>
</cp:coreProperties>
</file>